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6"/>
  </p:notesMasterIdLst>
  <p:sldIdLst>
    <p:sldId id="256" r:id="rId2"/>
    <p:sldId id="306" r:id="rId3"/>
    <p:sldId id="257" r:id="rId4"/>
    <p:sldId id="258" r:id="rId5"/>
    <p:sldId id="308" r:id="rId6"/>
    <p:sldId id="260" r:id="rId7"/>
    <p:sldId id="293" r:id="rId8"/>
    <p:sldId id="273" r:id="rId9"/>
    <p:sldId id="274" r:id="rId10"/>
    <p:sldId id="275" r:id="rId11"/>
    <p:sldId id="296" r:id="rId12"/>
    <p:sldId id="297" r:id="rId13"/>
    <p:sldId id="298" r:id="rId14"/>
    <p:sldId id="304" r:id="rId15"/>
    <p:sldId id="300" r:id="rId16"/>
    <p:sldId id="305" r:id="rId17"/>
    <p:sldId id="302" r:id="rId18"/>
    <p:sldId id="277" r:id="rId19"/>
    <p:sldId id="278" r:id="rId20"/>
    <p:sldId id="279" r:id="rId21"/>
    <p:sldId id="282" r:id="rId22"/>
    <p:sldId id="280" r:id="rId23"/>
    <p:sldId id="281" r:id="rId24"/>
    <p:sldId id="307" r:id="rId25"/>
    <p:sldId id="283" r:id="rId26"/>
    <p:sldId id="284" r:id="rId27"/>
    <p:sldId id="287" r:id="rId28"/>
    <p:sldId id="285" r:id="rId29"/>
    <p:sldId id="288" r:id="rId30"/>
    <p:sldId id="291" r:id="rId31"/>
    <p:sldId id="292" r:id="rId32"/>
    <p:sldId id="286" r:id="rId33"/>
    <p:sldId id="295" r:id="rId34"/>
    <p:sldId id="294"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0" autoAdjust="0"/>
    <p:restoredTop sz="88965" autoAdjust="0"/>
  </p:normalViewPr>
  <p:slideViewPr>
    <p:cSldViewPr snapToGrid="0">
      <p:cViewPr varScale="1">
        <p:scale>
          <a:sx n="97" d="100"/>
          <a:sy n="97" d="100"/>
        </p:scale>
        <p:origin x="1110" y="7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image" Target="../media/image32.png"/><Relationship Id="rId4" Type="http://schemas.openxmlformats.org/officeDocument/2006/relationships/image" Target="../media/image34.png"/></Relationships>
</file>

<file path=ppt/diagrams/_rels/data5.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6.png"/></Relationships>
</file>

<file path=ppt/diagrams/_rels/drawing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image" Target="../media/image32.png"/><Relationship Id="rId4" Type="http://schemas.openxmlformats.org/officeDocument/2006/relationships/image" Target="../media/image34.png"/></Relationships>
</file>

<file path=ppt/diagrams/_rels/drawing5.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45E573-D2A4-4866-8C08-DB3FBC5D05E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C2289F8-7DD6-4282-825C-F372CD7706F4}">
      <dgm:prSet phldrT="[Text]"/>
      <dgm:spPr/>
      <dgm:t>
        <a:bodyPr/>
        <a:lstStyle/>
        <a:p>
          <a:r>
            <a:rPr lang="en-US" dirty="0"/>
            <a:t>Introduction</a:t>
          </a:r>
        </a:p>
      </dgm:t>
    </dgm:pt>
    <dgm:pt modelId="{A0957AE7-1DA4-4672-9D4F-A104F5A311B3}" type="parTrans" cxnId="{14138A86-09D6-40C2-8C78-6A9FD9296A74}">
      <dgm:prSet/>
      <dgm:spPr/>
      <dgm:t>
        <a:bodyPr/>
        <a:lstStyle/>
        <a:p>
          <a:endParaRPr lang="en-US"/>
        </a:p>
      </dgm:t>
    </dgm:pt>
    <dgm:pt modelId="{8DF7D1BE-25B9-4C51-A8D3-063AD7E65A19}" type="sibTrans" cxnId="{14138A86-09D6-40C2-8C78-6A9FD9296A74}">
      <dgm:prSet/>
      <dgm:spPr/>
      <dgm:t>
        <a:bodyPr/>
        <a:lstStyle/>
        <a:p>
          <a:endParaRPr lang="en-US"/>
        </a:p>
      </dgm:t>
    </dgm:pt>
    <dgm:pt modelId="{D93C8866-E0BA-4D2C-B46F-68E6E91AB4AC}">
      <dgm:prSet phldrT="[Text]"/>
      <dgm:spPr/>
      <dgm:t>
        <a:bodyPr/>
        <a:lstStyle/>
        <a:p>
          <a:r>
            <a:rPr lang="en-US" dirty="0"/>
            <a:t>OpenCV</a:t>
          </a:r>
        </a:p>
      </dgm:t>
    </dgm:pt>
    <dgm:pt modelId="{3BFBBED6-41FC-4EC8-AC3C-76F065EDC511}" type="parTrans" cxnId="{7AC3A03B-493C-441D-BECD-3D81C875BDD4}">
      <dgm:prSet/>
      <dgm:spPr/>
      <dgm:t>
        <a:bodyPr/>
        <a:lstStyle/>
        <a:p>
          <a:endParaRPr lang="en-US"/>
        </a:p>
      </dgm:t>
    </dgm:pt>
    <dgm:pt modelId="{E85AFB47-2A04-40CE-B1A4-B3FB7EF48454}" type="sibTrans" cxnId="{7AC3A03B-493C-441D-BECD-3D81C875BDD4}">
      <dgm:prSet/>
      <dgm:spPr/>
      <dgm:t>
        <a:bodyPr/>
        <a:lstStyle/>
        <a:p>
          <a:endParaRPr lang="en-US"/>
        </a:p>
      </dgm:t>
    </dgm:pt>
    <dgm:pt modelId="{077C9F90-54E4-48A9-8CCA-F29D21DF5CBE}">
      <dgm:prSet phldrT="[Text]"/>
      <dgm:spPr/>
      <dgm:t>
        <a:bodyPr/>
        <a:lstStyle/>
        <a:p>
          <a:r>
            <a:rPr lang="en-US" dirty="0"/>
            <a:t>Approach #1: Template Matching</a:t>
          </a:r>
        </a:p>
      </dgm:t>
    </dgm:pt>
    <dgm:pt modelId="{D9EE3C92-F9CF-44DD-9222-65C1FF54CAC6}" type="parTrans" cxnId="{2D43272C-66DC-4587-B80C-EC6AE57F1459}">
      <dgm:prSet/>
      <dgm:spPr/>
      <dgm:t>
        <a:bodyPr/>
        <a:lstStyle/>
        <a:p>
          <a:endParaRPr lang="en-US"/>
        </a:p>
      </dgm:t>
    </dgm:pt>
    <dgm:pt modelId="{775A95A6-701A-4195-A25C-E198F038A894}" type="sibTrans" cxnId="{2D43272C-66DC-4587-B80C-EC6AE57F1459}">
      <dgm:prSet/>
      <dgm:spPr/>
      <dgm:t>
        <a:bodyPr/>
        <a:lstStyle/>
        <a:p>
          <a:endParaRPr lang="en-US"/>
        </a:p>
      </dgm:t>
    </dgm:pt>
    <dgm:pt modelId="{DB2842E9-2367-4EC7-8953-6D7B8DA4108B}">
      <dgm:prSet/>
      <dgm:spPr/>
      <dgm:t>
        <a:bodyPr/>
        <a:lstStyle/>
        <a:p>
          <a:r>
            <a:rPr lang="en-US" dirty="0"/>
            <a:t>Image Preprocessing</a:t>
          </a:r>
        </a:p>
      </dgm:t>
    </dgm:pt>
    <dgm:pt modelId="{3625E4E0-1A83-4EAB-A9D4-D914C5CAB265}" type="parTrans" cxnId="{282E54C3-F126-4FD2-8970-B9C987CE34EB}">
      <dgm:prSet/>
      <dgm:spPr/>
      <dgm:t>
        <a:bodyPr/>
        <a:lstStyle/>
        <a:p>
          <a:endParaRPr lang="en-US"/>
        </a:p>
      </dgm:t>
    </dgm:pt>
    <dgm:pt modelId="{E3858D9D-D13F-4617-B720-DFE89DEEC3B0}" type="sibTrans" cxnId="{282E54C3-F126-4FD2-8970-B9C987CE34EB}">
      <dgm:prSet/>
      <dgm:spPr/>
      <dgm:t>
        <a:bodyPr/>
        <a:lstStyle/>
        <a:p>
          <a:endParaRPr lang="en-US"/>
        </a:p>
      </dgm:t>
    </dgm:pt>
    <dgm:pt modelId="{635252A1-E967-4633-8198-69C72D6AB4FD}">
      <dgm:prSet/>
      <dgm:spPr/>
      <dgm:t>
        <a:bodyPr/>
        <a:lstStyle/>
        <a:p>
          <a:r>
            <a:rPr lang="en-US" dirty="0"/>
            <a:t>Approach #2: Deep Learning</a:t>
          </a:r>
        </a:p>
      </dgm:t>
    </dgm:pt>
    <dgm:pt modelId="{5DB42E79-300C-4C6F-B4E0-65C38C6554A6}" type="parTrans" cxnId="{978579F6-5D9D-4F6B-BACB-3B9654DE1903}">
      <dgm:prSet/>
      <dgm:spPr/>
      <dgm:t>
        <a:bodyPr/>
        <a:lstStyle/>
        <a:p>
          <a:endParaRPr lang="en-US"/>
        </a:p>
      </dgm:t>
    </dgm:pt>
    <dgm:pt modelId="{E0B90A52-9548-44BA-BB36-4FCE6983438A}" type="sibTrans" cxnId="{978579F6-5D9D-4F6B-BACB-3B9654DE1903}">
      <dgm:prSet/>
      <dgm:spPr/>
      <dgm:t>
        <a:bodyPr/>
        <a:lstStyle/>
        <a:p>
          <a:endParaRPr lang="en-US"/>
        </a:p>
      </dgm:t>
    </dgm:pt>
    <dgm:pt modelId="{4EAB443E-0C8E-4905-91B6-DBB97FF1F120}" type="pres">
      <dgm:prSet presAssocID="{5245E573-D2A4-4866-8C08-DB3FBC5D05EA}" presName="outerComposite" presStyleCnt="0">
        <dgm:presLayoutVars>
          <dgm:chMax val="5"/>
          <dgm:dir/>
          <dgm:resizeHandles val="exact"/>
        </dgm:presLayoutVars>
      </dgm:prSet>
      <dgm:spPr/>
    </dgm:pt>
    <dgm:pt modelId="{77A11356-812A-4991-BD8C-9822702635FE}" type="pres">
      <dgm:prSet presAssocID="{5245E573-D2A4-4866-8C08-DB3FBC5D05EA}" presName="dummyMaxCanvas" presStyleCnt="0">
        <dgm:presLayoutVars/>
      </dgm:prSet>
      <dgm:spPr/>
    </dgm:pt>
    <dgm:pt modelId="{4D84584E-E2EB-4646-8DC3-9B24B6A7F86C}" type="pres">
      <dgm:prSet presAssocID="{5245E573-D2A4-4866-8C08-DB3FBC5D05EA}" presName="FiveNodes_1" presStyleLbl="node1" presStyleIdx="0" presStyleCnt="5">
        <dgm:presLayoutVars>
          <dgm:bulletEnabled val="1"/>
        </dgm:presLayoutVars>
      </dgm:prSet>
      <dgm:spPr/>
    </dgm:pt>
    <dgm:pt modelId="{23A8D136-E279-4F06-A1B1-449782CA7E1A}" type="pres">
      <dgm:prSet presAssocID="{5245E573-D2A4-4866-8C08-DB3FBC5D05EA}" presName="FiveNodes_2" presStyleLbl="node1" presStyleIdx="1" presStyleCnt="5">
        <dgm:presLayoutVars>
          <dgm:bulletEnabled val="1"/>
        </dgm:presLayoutVars>
      </dgm:prSet>
      <dgm:spPr/>
    </dgm:pt>
    <dgm:pt modelId="{5E4497F4-C8E5-4CF8-A5FD-62FD80C13261}" type="pres">
      <dgm:prSet presAssocID="{5245E573-D2A4-4866-8C08-DB3FBC5D05EA}" presName="FiveNodes_3" presStyleLbl="node1" presStyleIdx="2" presStyleCnt="5">
        <dgm:presLayoutVars>
          <dgm:bulletEnabled val="1"/>
        </dgm:presLayoutVars>
      </dgm:prSet>
      <dgm:spPr/>
    </dgm:pt>
    <dgm:pt modelId="{038648B3-29CC-42E0-AEFC-79EC17F05FA2}" type="pres">
      <dgm:prSet presAssocID="{5245E573-D2A4-4866-8C08-DB3FBC5D05EA}" presName="FiveNodes_4" presStyleLbl="node1" presStyleIdx="3" presStyleCnt="5">
        <dgm:presLayoutVars>
          <dgm:bulletEnabled val="1"/>
        </dgm:presLayoutVars>
      </dgm:prSet>
      <dgm:spPr/>
    </dgm:pt>
    <dgm:pt modelId="{8581A288-23D7-46B1-9374-31651546514F}" type="pres">
      <dgm:prSet presAssocID="{5245E573-D2A4-4866-8C08-DB3FBC5D05EA}" presName="FiveNodes_5" presStyleLbl="node1" presStyleIdx="4" presStyleCnt="5">
        <dgm:presLayoutVars>
          <dgm:bulletEnabled val="1"/>
        </dgm:presLayoutVars>
      </dgm:prSet>
      <dgm:spPr/>
    </dgm:pt>
    <dgm:pt modelId="{F524828F-FA06-4EEA-A2CE-6D1DEFE6265F}" type="pres">
      <dgm:prSet presAssocID="{5245E573-D2A4-4866-8C08-DB3FBC5D05EA}" presName="FiveConn_1-2" presStyleLbl="fgAccFollowNode1" presStyleIdx="0" presStyleCnt="4">
        <dgm:presLayoutVars>
          <dgm:bulletEnabled val="1"/>
        </dgm:presLayoutVars>
      </dgm:prSet>
      <dgm:spPr/>
    </dgm:pt>
    <dgm:pt modelId="{41A2CA18-505D-4DD5-82AE-7C97A5BCC8C1}" type="pres">
      <dgm:prSet presAssocID="{5245E573-D2A4-4866-8C08-DB3FBC5D05EA}" presName="FiveConn_2-3" presStyleLbl="fgAccFollowNode1" presStyleIdx="1" presStyleCnt="4">
        <dgm:presLayoutVars>
          <dgm:bulletEnabled val="1"/>
        </dgm:presLayoutVars>
      </dgm:prSet>
      <dgm:spPr/>
    </dgm:pt>
    <dgm:pt modelId="{E3334CB7-4CC3-409C-94F2-D5D04D7C525E}" type="pres">
      <dgm:prSet presAssocID="{5245E573-D2A4-4866-8C08-DB3FBC5D05EA}" presName="FiveConn_3-4" presStyleLbl="fgAccFollowNode1" presStyleIdx="2" presStyleCnt="4">
        <dgm:presLayoutVars>
          <dgm:bulletEnabled val="1"/>
        </dgm:presLayoutVars>
      </dgm:prSet>
      <dgm:spPr/>
    </dgm:pt>
    <dgm:pt modelId="{4B8DBFCF-B1D7-41A2-99B5-08544D268721}" type="pres">
      <dgm:prSet presAssocID="{5245E573-D2A4-4866-8C08-DB3FBC5D05EA}" presName="FiveConn_4-5" presStyleLbl="fgAccFollowNode1" presStyleIdx="3" presStyleCnt="4">
        <dgm:presLayoutVars>
          <dgm:bulletEnabled val="1"/>
        </dgm:presLayoutVars>
      </dgm:prSet>
      <dgm:spPr/>
    </dgm:pt>
    <dgm:pt modelId="{CCF8D330-E4BE-43B5-8ACD-02530C1FDFA6}" type="pres">
      <dgm:prSet presAssocID="{5245E573-D2A4-4866-8C08-DB3FBC5D05EA}" presName="FiveNodes_1_text" presStyleLbl="node1" presStyleIdx="4" presStyleCnt="5">
        <dgm:presLayoutVars>
          <dgm:bulletEnabled val="1"/>
        </dgm:presLayoutVars>
      </dgm:prSet>
      <dgm:spPr/>
    </dgm:pt>
    <dgm:pt modelId="{D2AEB5A3-8DBA-4282-A5E5-CDD96464E55C}" type="pres">
      <dgm:prSet presAssocID="{5245E573-D2A4-4866-8C08-DB3FBC5D05EA}" presName="FiveNodes_2_text" presStyleLbl="node1" presStyleIdx="4" presStyleCnt="5">
        <dgm:presLayoutVars>
          <dgm:bulletEnabled val="1"/>
        </dgm:presLayoutVars>
      </dgm:prSet>
      <dgm:spPr/>
    </dgm:pt>
    <dgm:pt modelId="{EBC01194-8CD6-49F7-A2BA-6E0D4C050B7D}" type="pres">
      <dgm:prSet presAssocID="{5245E573-D2A4-4866-8C08-DB3FBC5D05EA}" presName="FiveNodes_3_text" presStyleLbl="node1" presStyleIdx="4" presStyleCnt="5">
        <dgm:presLayoutVars>
          <dgm:bulletEnabled val="1"/>
        </dgm:presLayoutVars>
      </dgm:prSet>
      <dgm:spPr/>
    </dgm:pt>
    <dgm:pt modelId="{E9C2DD8F-2837-446C-8E15-C72A647DF8FD}" type="pres">
      <dgm:prSet presAssocID="{5245E573-D2A4-4866-8C08-DB3FBC5D05EA}" presName="FiveNodes_4_text" presStyleLbl="node1" presStyleIdx="4" presStyleCnt="5">
        <dgm:presLayoutVars>
          <dgm:bulletEnabled val="1"/>
        </dgm:presLayoutVars>
      </dgm:prSet>
      <dgm:spPr/>
    </dgm:pt>
    <dgm:pt modelId="{66C5EFE2-66E1-4A18-BC87-71FEC27EAAC5}" type="pres">
      <dgm:prSet presAssocID="{5245E573-D2A4-4866-8C08-DB3FBC5D05EA}" presName="FiveNodes_5_text" presStyleLbl="node1" presStyleIdx="4" presStyleCnt="5">
        <dgm:presLayoutVars>
          <dgm:bulletEnabled val="1"/>
        </dgm:presLayoutVars>
      </dgm:prSet>
      <dgm:spPr/>
    </dgm:pt>
  </dgm:ptLst>
  <dgm:cxnLst>
    <dgm:cxn modelId="{2D43272C-66DC-4587-B80C-EC6AE57F1459}" srcId="{5245E573-D2A4-4866-8C08-DB3FBC5D05EA}" destId="{077C9F90-54E4-48A9-8CCA-F29D21DF5CBE}" srcOrd="3" destOrd="0" parTransId="{D9EE3C92-F9CF-44DD-9222-65C1FF54CAC6}" sibTransId="{775A95A6-701A-4195-A25C-E198F038A894}"/>
    <dgm:cxn modelId="{698B4294-61C4-4CE1-9E6B-A94906AE3EF9}" type="presOf" srcId="{077C9F90-54E4-48A9-8CCA-F29D21DF5CBE}" destId="{038648B3-29CC-42E0-AEFC-79EC17F05FA2}" srcOrd="0" destOrd="0" presId="urn:microsoft.com/office/officeart/2005/8/layout/vProcess5"/>
    <dgm:cxn modelId="{282E54C3-F126-4FD2-8970-B9C987CE34EB}" srcId="{5245E573-D2A4-4866-8C08-DB3FBC5D05EA}" destId="{DB2842E9-2367-4EC7-8953-6D7B8DA4108B}" srcOrd="2" destOrd="0" parTransId="{3625E4E0-1A83-4EAB-A9D4-D914C5CAB265}" sibTransId="{E3858D9D-D13F-4617-B720-DFE89DEEC3B0}"/>
    <dgm:cxn modelId="{C51472A3-B6E8-4FD6-AFAB-831F822590FD}" type="presOf" srcId="{E3858D9D-D13F-4617-B720-DFE89DEEC3B0}" destId="{E3334CB7-4CC3-409C-94F2-D5D04D7C525E}" srcOrd="0" destOrd="0" presId="urn:microsoft.com/office/officeart/2005/8/layout/vProcess5"/>
    <dgm:cxn modelId="{104AC0DB-E592-4F56-9DF7-9D470A4CAAF9}" type="presOf" srcId="{635252A1-E967-4633-8198-69C72D6AB4FD}" destId="{66C5EFE2-66E1-4A18-BC87-71FEC27EAAC5}" srcOrd="1" destOrd="0" presId="urn:microsoft.com/office/officeart/2005/8/layout/vProcess5"/>
    <dgm:cxn modelId="{FCFB1ABC-1965-4F2D-BDF9-6D90084DAD4C}" type="presOf" srcId="{DB2842E9-2367-4EC7-8953-6D7B8DA4108B}" destId="{5E4497F4-C8E5-4CF8-A5FD-62FD80C13261}" srcOrd="0" destOrd="0" presId="urn:microsoft.com/office/officeart/2005/8/layout/vProcess5"/>
    <dgm:cxn modelId="{14138A86-09D6-40C2-8C78-6A9FD9296A74}" srcId="{5245E573-D2A4-4866-8C08-DB3FBC5D05EA}" destId="{FC2289F8-7DD6-4282-825C-F372CD7706F4}" srcOrd="0" destOrd="0" parTransId="{A0957AE7-1DA4-4672-9D4F-A104F5A311B3}" sibTransId="{8DF7D1BE-25B9-4C51-A8D3-063AD7E65A19}"/>
    <dgm:cxn modelId="{978579F6-5D9D-4F6B-BACB-3B9654DE1903}" srcId="{5245E573-D2A4-4866-8C08-DB3FBC5D05EA}" destId="{635252A1-E967-4633-8198-69C72D6AB4FD}" srcOrd="4" destOrd="0" parTransId="{5DB42E79-300C-4C6F-B4E0-65C38C6554A6}" sibTransId="{E0B90A52-9548-44BA-BB36-4FCE6983438A}"/>
    <dgm:cxn modelId="{34BC05A2-A81D-406F-AE9E-295562B7C009}" type="presOf" srcId="{D93C8866-E0BA-4D2C-B46F-68E6E91AB4AC}" destId="{23A8D136-E279-4F06-A1B1-449782CA7E1A}" srcOrd="0" destOrd="0" presId="urn:microsoft.com/office/officeart/2005/8/layout/vProcess5"/>
    <dgm:cxn modelId="{CBAB5BC0-C909-4BF2-BE85-8AA02061A587}" type="presOf" srcId="{775A95A6-701A-4195-A25C-E198F038A894}" destId="{4B8DBFCF-B1D7-41A2-99B5-08544D268721}" srcOrd="0" destOrd="0" presId="urn:microsoft.com/office/officeart/2005/8/layout/vProcess5"/>
    <dgm:cxn modelId="{2A8E2495-8268-4743-AFE1-09AD8878687A}" type="presOf" srcId="{E85AFB47-2A04-40CE-B1A4-B3FB7EF48454}" destId="{41A2CA18-505D-4DD5-82AE-7C97A5BCC8C1}" srcOrd="0" destOrd="0" presId="urn:microsoft.com/office/officeart/2005/8/layout/vProcess5"/>
    <dgm:cxn modelId="{D33DAA44-FDAD-4A5B-A565-7B025B9B3B09}" type="presOf" srcId="{8DF7D1BE-25B9-4C51-A8D3-063AD7E65A19}" destId="{F524828F-FA06-4EEA-A2CE-6D1DEFE6265F}" srcOrd="0" destOrd="0" presId="urn:microsoft.com/office/officeart/2005/8/layout/vProcess5"/>
    <dgm:cxn modelId="{96DD044F-C968-4B27-B84C-FB7925C87B3A}" type="presOf" srcId="{DB2842E9-2367-4EC7-8953-6D7B8DA4108B}" destId="{EBC01194-8CD6-49F7-A2BA-6E0D4C050B7D}" srcOrd="1" destOrd="0" presId="urn:microsoft.com/office/officeart/2005/8/layout/vProcess5"/>
    <dgm:cxn modelId="{9818446D-3836-462E-B2B6-9D7FB897F6D9}" type="presOf" srcId="{FC2289F8-7DD6-4282-825C-F372CD7706F4}" destId="{CCF8D330-E4BE-43B5-8ACD-02530C1FDFA6}" srcOrd="1" destOrd="0" presId="urn:microsoft.com/office/officeart/2005/8/layout/vProcess5"/>
    <dgm:cxn modelId="{484178EE-FF17-41B9-BCF4-C546B61DF83D}" type="presOf" srcId="{635252A1-E967-4633-8198-69C72D6AB4FD}" destId="{8581A288-23D7-46B1-9374-31651546514F}" srcOrd="0" destOrd="0" presId="urn:microsoft.com/office/officeart/2005/8/layout/vProcess5"/>
    <dgm:cxn modelId="{7AC3A03B-493C-441D-BECD-3D81C875BDD4}" srcId="{5245E573-D2A4-4866-8C08-DB3FBC5D05EA}" destId="{D93C8866-E0BA-4D2C-B46F-68E6E91AB4AC}" srcOrd="1" destOrd="0" parTransId="{3BFBBED6-41FC-4EC8-AC3C-76F065EDC511}" sibTransId="{E85AFB47-2A04-40CE-B1A4-B3FB7EF48454}"/>
    <dgm:cxn modelId="{A50AA172-EF75-412D-A9EB-10DFEDDFD795}" type="presOf" srcId="{077C9F90-54E4-48A9-8CCA-F29D21DF5CBE}" destId="{E9C2DD8F-2837-446C-8E15-C72A647DF8FD}" srcOrd="1" destOrd="0" presId="urn:microsoft.com/office/officeart/2005/8/layout/vProcess5"/>
    <dgm:cxn modelId="{0281908C-A2CC-4290-982E-0B8E584839EB}" type="presOf" srcId="{5245E573-D2A4-4866-8C08-DB3FBC5D05EA}" destId="{4EAB443E-0C8E-4905-91B6-DBB97FF1F120}" srcOrd="0" destOrd="0" presId="urn:microsoft.com/office/officeart/2005/8/layout/vProcess5"/>
    <dgm:cxn modelId="{C3E8315D-CC01-4ECD-9916-8D44B0EF9516}" type="presOf" srcId="{FC2289F8-7DD6-4282-825C-F372CD7706F4}" destId="{4D84584E-E2EB-4646-8DC3-9B24B6A7F86C}" srcOrd="0" destOrd="0" presId="urn:microsoft.com/office/officeart/2005/8/layout/vProcess5"/>
    <dgm:cxn modelId="{963E1D27-ED1D-4D1E-B168-32C7A7B73336}" type="presOf" srcId="{D93C8866-E0BA-4D2C-B46F-68E6E91AB4AC}" destId="{D2AEB5A3-8DBA-4282-A5E5-CDD96464E55C}" srcOrd="1" destOrd="0" presId="urn:microsoft.com/office/officeart/2005/8/layout/vProcess5"/>
    <dgm:cxn modelId="{5F70AC3F-6255-4957-B7E3-382ED6DAFAA3}" type="presParOf" srcId="{4EAB443E-0C8E-4905-91B6-DBB97FF1F120}" destId="{77A11356-812A-4991-BD8C-9822702635FE}" srcOrd="0" destOrd="0" presId="urn:microsoft.com/office/officeart/2005/8/layout/vProcess5"/>
    <dgm:cxn modelId="{3DACDD82-A58A-48B8-A09A-BA163EA54AA6}" type="presParOf" srcId="{4EAB443E-0C8E-4905-91B6-DBB97FF1F120}" destId="{4D84584E-E2EB-4646-8DC3-9B24B6A7F86C}" srcOrd="1" destOrd="0" presId="urn:microsoft.com/office/officeart/2005/8/layout/vProcess5"/>
    <dgm:cxn modelId="{D9C695D6-42DC-4AC6-915D-329F2A6EB7E1}" type="presParOf" srcId="{4EAB443E-0C8E-4905-91B6-DBB97FF1F120}" destId="{23A8D136-E279-4F06-A1B1-449782CA7E1A}" srcOrd="2" destOrd="0" presId="urn:microsoft.com/office/officeart/2005/8/layout/vProcess5"/>
    <dgm:cxn modelId="{7FFD3E77-21D0-411B-9C88-273C964D2994}" type="presParOf" srcId="{4EAB443E-0C8E-4905-91B6-DBB97FF1F120}" destId="{5E4497F4-C8E5-4CF8-A5FD-62FD80C13261}" srcOrd="3" destOrd="0" presId="urn:microsoft.com/office/officeart/2005/8/layout/vProcess5"/>
    <dgm:cxn modelId="{D5393C3F-2398-459F-A575-E127D9360577}" type="presParOf" srcId="{4EAB443E-0C8E-4905-91B6-DBB97FF1F120}" destId="{038648B3-29CC-42E0-AEFC-79EC17F05FA2}" srcOrd="4" destOrd="0" presId="urn:microsoft.com/office/officeart/2005/8/layout/vProcess5"/>
    <dgm:cxn modelId="{D6E33415-8C7A-4261-9110-3757C7DD8EB9}" type="presParOf" srcId="{4EAB443E-0C8E-4905-91B6-DBB97FF1F120}" destId="{8581A288-23D7-46B1-9374-31651546514F}" srcOrd="5" destOrd="0" presId="urn:microsoft.com/office/officeart/2005/8/layout/vProcess5"/>
    <dgm:cxn modelId="{9C06BDB6-1FE3-48E9-88DA-39B8A6C00009}" type="presParOf" srcId="{4EAB443E-0C8E-4905-91B6-DBB97FF1F120}" destId="{F524828F-FA06-4EEA-A2CE-6D1DEFE6265F}" srcOrd="6" destOrd="0" presId="urn:microsoft.com/office/officeart/2005/8/layout/vProcess5"/>
    <dgm:cxn modelId="{59635ADB-1DA1-459D-9E59-E1B65B2E3944}" type="presParOf" srcId="{4EAB443E-0C8E-4905-91B6-DBB97FF1F120}" destId="{41A2CA18-505D-4DD5-82AE-7C97A5BCC8C1}" srcOrd="7" destOrd="0" presId="urn:microsoft.com/office/officeart/2005/8/layout/vProcess5"/>
    <dgm:cxn modelId="{4EEC28FB-E9E7-42D0-AFFB-1B9E00912B87}" type="presParOf" srcId="{4EAB443E-0C8E-4905-91B6-DBB97FF1F120}" destId="{E3334CB7-4CC3-409C-94F2-D5D04D7C525E}" srcOrd="8" destOrd="0" presId="urn:microsoft.com/office/officeart/2005/8/layout/vProcess5"/>
    <dgm:cxn modelId="{8D70E83B-9B64-4163-9BE3-73170BEADEA6}" type="presParOf" srcId="{4EAB443E-0C8E-4905-91B6-DBB97FF1F120}" destId="{4B8DBFCF-B1D7-41A2-99B5-08544D268721}" srcOrd="9" destOrd="0" presId="urn:microsoft.com/office/officeart/2005/8/layout/vProcess5"/>
    <dgm:cxn modelId="{05F47E9D-1B6E-4415-A732-826910C56D0F}" type="presParOf" srcId="{4EAB443E-0C8E-4905-91B6-DBB97FF1F120}" destId="{CCF8D330-E4BE-43B5-8ACD-02530C1FDFA6}" srcOrd="10" destOrd="0" presId="urn:microsoft.com/office/officeart/2005/8/layout/vProcess5"/>
    <dgm:cxn modelId="{22B4A450-3E58-4299-AD00-0B2AEF013025}" type="presParOf" srcId="{4EAB443E-0C8E-4905-91B6-DBB97FF1F120}" destId="{D2AEB5A3-8DBA-4282-A5E5-CDD96464E55C}" srcOrd="11" destOrd="0" presId="urn:microsoft.com/office/officeart/2005/8/layout/vProcess5"/>
    <dgm:cxn modelId="{200F62F9-3AD8-4FBF-A272-30644D015B83}" type="presParOf" srcId="{4EAB443E-0C8E-4905-91B6-DBB97FF1F120}" destId="{EBC01194-8CD6-49F7-A2BA-6E0D4C050B7D}" srcOrd="12" destOrd="0" presId="urn:microsoft.com/office/officeart/2005/8/layout/vProcess5"/>
    <dgm:cxn modelId="{E9D6D792-F854-4D07-B6EB-8DC08666BFD5}" type="presParOf" srcId="{4EAB443E-0C8E-4905-91B6-DBB97FF1F120}" destId="{E9C2DD8F-2837-446C-8E15-C72A647DF8FD}" srcOrd="13" destOrd="0" presId="urn:microsoft.com/office/officeart/2005/8/layout/vProcess5"/>
    <dgm:cxn modelId="{78377CAF-5E02-4FBA-95FC-9C78762C182E}" type="presParOf" srcId="{4EAB443E-0C8E-4905-91B6-DBB97FF1F120}" destId="{66C5EFE2-66E1-4A18-BC87-71FEC27EAAC5}"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26AD0B-FEEE-4E8A-9D11-6361E45E8C51}"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F5DAD139-2FC0-4B58-9B57-AB1C2DD00FFC}">
      <dgm:prSet phldrT="[Text]"/>
      <dgm:spPr/>
      <dgm:t>
        <a:bodyPr/>
        <a:lstStyle/>
        <a:p>
          <a:r>
            <a:rPr lang="en-US" dirty="0"/>
            <a:t>Primary</a:t>
          </a:r>
        </a:p>
      </dgm:t>
    </dgm:pt>
    <dgm:pt modelId="{9482FDCE-21B8-4350-BB4B-B093FCB5402C}" type="parTrans" cxnId="{ACCC142E-2F04-4C84-A009-1906091E92A1}">
      <dgm:prSet/>
      <dgm:spPr/>
      <dgm:t>
        <a:bodyPr/>
        <a:lstStyle/>
        <a:p>
          <a:endParaRPr lang="en-US"/>
        </a:p>
      </dgm:t>
    </dgm:pt>
    <dgm:pt modelId="{9CD02338-1A30-4096-9DD0-674F2A40C4BD}" type="sibTrans" cxnId="{ACCC142E-2F04-4C84-A009-1906091E92A1}">
      <dgm:prSet/>
      <dgm:spPr/>
      <dgm:t>
        <a:bodyPr/>
        <a:lstStyle/>
        <a:p>
          <a:endParaRPr lang="en-US"/>
        </a:p>
      </dgm:t>
    </dgm:pt>
    <dgm:pt modelId="{86CD3BFE-3DC8-4B3B-BAA9-FBD3BB6E69EB}">
      <dgm:prSet phldrT="[Text]"/>
      <dgm:spPr/>
      <dgm:t>
        <a:bodyPr/>
        <a:lstStyle/>
        <a:p>
          <a:r>
            <a:rPr lang="en-US" dirty="0"/>
            <a:t>Develop Neural Net that can accurately segment an image of a rack into its component SKUs</a:t>
          </a:r>
          <a:endParaRPr lang="en-US" dirty="0"/>
        </a:p>
      </dgm:t>
    </dgm:pt>
    <dgm:pt modelId="{598AFCAC-45FE-4E27-8058-3EA4F97F8A71}" type="parTrans" cxnId="{0BB594BE-1128-4386-9BF1-D080C78E5309}">
      <dgm:prSet/>
      <dgm:spPr/>
      <dgm:t>
        <a:bodyPr/>
        <a:lstStyle/>
        <a:p>
          <a:endParaRPr lang="en-US"/>
        </a:p>
      </dgm:t>
    </dgm:pt>
    <dgm:pt modelId="{B1F16DC0-03ED-41B6-B8EA-D85908593A38}" type="sibTrans" cxnId="{0BB594BE-1128-4386-9BF1-D080C78E5309}">
      <dgm:prSet/>
      <dgm:spPr/>
      <dgm:t>
        <a:bodyPr/>
        <a:lstStyle/>
        <a:p>
          <a:endParaRPr lang="en-US"/>
        </a:p>
      </dgm:t>
    </dgm:pt>
    <dgm:pt modelId="{3BA068CC-637F-419A-B729-4DBC4DEDA5DE}">
      <dgm:prSet phldrT="[Text]"/>
      <dgm:spPr/>
      <dgm:t>
        <a:bodyPr/>
        <a:lstStyle/>
        <a:p>
          <a:r>
            <a:rPr lang="en-US" dirty="0"/>
            <a:t>Stretch</a:t>
          </a:r>
        </a:p>
      </dgm:t>
    </dgm:pt>
    <dgm:pt modelId="{22F48060-E415-44BA-94E6-9F998B24DE79}" type="parTrans" cxnId="{241CEC3C-8863-4C29-A820-ECFF87241453}">
      <dgm:prSet/>
      <dgm:spPr/>
      <dgm:t>
        <a:bodyPr/>
        <a:lstStyle/>
        <a:p>
          <a:endParaRPr lang="en-US"/>
        </a:p>
      </dgm:t>
    </dgm:pt>
    <dgm:pt modelId="{D4FC574E-032A-417E-AB31-AEF97964DF6A}" type="sibTrans" cxnId="{241CEC3C-8863-4C29-A820-ECFF87241453}">
      <dgm:prSet/>
      <dgm:spPr/>
      <dgm:t>
        <a:bodyPr/>
        <a:lstStyle/>
        <a:p>
          <a:endParaRPr lang="en-US"/>
        </a:p>
      </dgm:t>
    </dgm:pt>
    <dgm:pt modelId="{E1ADCB67-8505-42FF-B17E-1E818C4DE1A1}">
      <dgm:prSet phldrT="[Text]"/>
      <dgm:spPr/>
      <dgm:t>
        <a:bodyPr/>
        <a:lstStyle/>
        <a:p>
          <a:r>
            <a:rPr lang="en-US" dirty="0"/>
            <a:t>Refine Neural Net to map segment images to their corresponding SKUs (i.e. Snickers, Kit-Kat, etc.)</a:t>
          </a:r>
          <a:endParaRPr lang="en-US" dirty="0"/>
        </a:p>
      </dgm:t>
    </dgm:pt>
    <dgm:pt modelId="{4B78FEEC-B177-47F7-B95B-412D0B39792C}" type="parTrans" cxnId="{F7027487-7580-4BFC-9953-7B9F0C9A6489}">
      <dgm:prSet/>
      <dgm:spPr/>
      <dgm:t>
        <a:bodyPr/>
        <a:lstStyle/>
        <a:p>
          <a:endParaRPr lang="en-US"/>
        </a:p>
      </dgm:t>
    </dgm:pt>
    <dgm:pt modelId="{7ED409CB-C074-4905-9F40-F4544F0C713F}" type="sibTrans" cxnId="{F7027487-7580-4BFC-9953-7B9F0C9A6489}">
      <dgm:prSet/>
      <dgm:spPr/>
      <dgm:t>
        <a:bodyPr/>
        <a:lstStyle/>
        <a:p>
          <a:endParaRPr lang="en-US"/>
        </a:p>
      </dgm:t>
    </dgm:pt>
    <dgm:pt modelId="{4AE435E4-B2B6-47E9-966B-7A4C4276FE60}">
      <dgm:prSet phldrT="[Text]"/>
      <dgm:spPr/>
      <dgm:t>
        <a:bodyPr/>
        <a:lstStyle/>
        <a:p>
          <a:r>
            <a:rPr lang="en-US" dirty="0"/>
            <a:t>Future State</a:t>
          </a:r>
        </a:p>
      </dgm:t>
    </dgm:pt>
    <dgm:pt modelId="{A05FD03F-20B6-467F-AC1A-6AA004357813}" type="parTrans" cxnId="{77EB3759-FD22-472E-9544-EC908E7F323C}">
      <dgm:prSet/>
      <dgm:spPr/>
      <dgm:t>
        <a:bodyPr/>
        <a:lstStyle/>
        <a:p>
          <a:endParaRPr lang="en-US"/>
        </a:p>
      </dgm:t>
    </dgm:pt>
    <dgm:pt modelId="{C973311F-9A9C-42A1-9900-02C898061113}" type="sibTrans" cxnId="{77EB3759-FD22-472E-9544-EC908E7F323C}">
      <dgm:prSet/>
      <dgm:spPr/>
      <dgm:t>
        <a:bodyPr/>
        <a:lstStyle/>
        <a:p>
          <a:endParaRPr lang="en-US"/>
        </a:p>
      </dgm:t>
    </dgm:pt>
    <dgm:pt modelId="{39C7E768-F155-439A-9197-EB3B6E2E81FF}">
      <dgm:prSet phldrT="[Text]"/>
      <dgm:spPr/>
      <dgm:t>
        <a:bodyPr/>
        <a:lstStyle/>
        <a:p>
          <a:r>
            <a:rPr lang="en-US" dirty="0"/>
            <a:t>Further refine to estimate the stock level of an SKU (i.e. “fully stocked”, “almost out”, “out of stock”) and link with automated (or semi-automated) restock system</a:t>
          </a:r>
          <a:endParaRPr lang="en-US" dirty="0"/>
        </a:p>
      </dgm:t>
    </dgm:pt>
    <dgm:pt modelId="{20F8B713-CDC8-460B-9B55-212FC862D056}" type="parTrans" cxnId="{C55EF46D-C0AF-4E98-9473-75DB816E7CD9}">
      <dgm:prSet/>
      <dgm:spPr/>
      <dgm:t>
        <a:bodyPr/>
        <a:lstStyle/>
        <a:p>
          <a:endParaRPr lang="en-US"/>
        </a:p>
      </dgm:t>
    </dgm:pt>
    <dgm:pt modelId="{F78D119E-4B47-4DB2-B3A2-ABCEF270EFBB}" type="sibTrans" cxnId="{C55EF46D-C0AF-4E98-9473-75DB816E7CD9}">
      <dgm:prSet/>
      <dgm:spPr/>
      <dgm:t>
        <a:bodyPr/>
        <a:lstStyle/>
        <a:p>
          <a:endParaRPr lang="en-US"/>
        </a:p>
      </dgm:t>
    </dgm:pt>
    <dgm:pt modelId="{88E01E1C-682B-4D45-AAAF-B788C86A0F68}" type="pres">
      <dgm:prSet presAssocID="{4F26AD0B-FEEE-4E8A-9D11-6361E45E8C51}" presName="Name0" presStyleCnt="0">
        <dgm:presLayoutVars>
          <dgm:dir/>
          <dgm:animLvl val="lvl"/>
          <dgm:resizeHandles val="exact"/>
        </dgm:presLayoutVars>
      </dgm:prSet>
      <dgm:spPr/>
    </dgm:pt>
    <dgm:pt modelId="{5D93C234-E956-49B3-AE2B-5621AC604EED}" type="pres">
      <dgm:prSet presAssocID="{4AE435E4-B2B6-47E9-966B-7A4C4276FE60}" presName="boxAndChildren" presStyleCnt="0"/>
      <dgm:spPr/>
    </dgm:pt>
    <dgm:pt modelId="{B293E270-08BA-45EF-9311-596E0CAABE74}" type="pres">
      <dgm:prSet presAssocID="{4AE435E4-B2B6-47E9-966B-7A4C4276FE60}" presName="parentTextBox" presStyleLbl="node1" presStyleIdx="0" presStyleCnt="3"/>
      <dgm:spPr/>
    </dgm:pt>
    <dgm:pt modelId="{99274B23-9848-44D7-8719-2DED3482E0D9}" type="pres">
      <dgm:prSet presAssocID="{4AE435E4-B2B6-47E9-966B-7A4C4276FE60}" presName="entireBox" presStyleLbl="node1" presStyleIdx="0" presStyleCnt="3"/>
      <dgm:spPr/>
    </dgm:pt>
    <dgm:pt modelId="{568B4AA6-ACF6-4BDC-B82C-F0F92F3BE725}" type="pres">
      <dgm:prSet presAssocID="{4AE435E4-B2B6-47E9-966B-7A4C4276FE60}" presName="descendantBox" presStyleCnt="0"/>
      <dgm:spPr/>
    </dgm:pt>
    <dgm:pt modelId="{D478561C-7365-430B-B9FD-4556E9F2989F}" type="pres">
      <dgm:prSet presAssocID="{39C7E768-F155-439A-9197-EB3B6E2E81FF}" presName="childTextBox" presStyleLbl="fgAccFollowNode1" presStyleIdx="0" presStyleCnt="3">
        <dgm:presLayoutVars>
          <dgm:bulletEnabled val="1"/>
        </dgm:presLayoutVars>
      </dgm:prSet>
      <dgm:spPr/>
    </dgm:pt>
    <dgm:pt modelId="{4C6B1326-A87A-4BA5-92D6-EE3BCCD92768}" type="pres">
      <dgm:prSet presAssocID="{D4FC574E-032A-417E-AB31-AEF97964DF6A}" presName="sp" presStyleCnt="0"/>
      <dgm:spPr/>
    </dgm:pt>
    <dgm:pt modelId="{C6108994-C28D-4740-8C19-4FD813FAD377}" type="pres">
      <dgm:prSet presAssocID="{3BA068CC-637F-419A-B729-4DBC4DEDA5DE}" presName="arrowAndChildren" presStyleCnt="0"/>
      <dgm:spPr/>
    </dgm:pt>
    <dgm:pt modelId="{A3988174-8F72-47ED-91F2-E381ECF96FFF}" type="pres">
      <dgm:prSet presAssocID="{3BA068CC-637F-419A-B729-4DBC4DEDA5DE}" presName="parentTextArrow" presStyleLbl="node1" presStyleIdx="0" presStyleCnt="3"/>
      <dgm:spPr/>
    </dgm:pt>
    <dgm:pt modelId="{D33E7CEB-F8DB-498F-B19B-972349886A21}" type="pres">
      <dgm:prSet presAssocID="{3BA068CC-637F-419A-B729-4DBC4DEDA5DE}" presName="arrow" presStyleLbl="node1" presStyleIdx="1" presStyleCnt="3"/>
      <dgm:spPr/>
    </dgm:pt>
    <dgm:pt modelId="{AE6D5709-100B-400A-B901-DA274046C4E9}" type="pres">
      <dgm:prSet presAssocID="{3BA068CC-637F-419A-B729-4DBC4DEDA5DE}" presName="descendantArrow" presStyleCnt="0"/>
      <dgm:spPr/>
    </dgm:pt>
    <dgm:pt modelId="{BC9762E4-D83D-4671-B343-E684E66B8175}" type="pres">
      <dgm:prSet presAssocID="{E1ADCB67-8505-42FF-B17E-1E818C4DE1A1}" presName="childTextArrow" presStyleLbl="fgAccFollowNode1" presStyleIdx="1" presStyleCnt="3">
        <dgm:presLayoutVars>
          <dgm:bulletEnabled val="1"/>
        </dgm:presLayoutVars>
      </dgm:prSet>
      <dgm:spPr/>
    </dgm:pt>
    <dgm:pt modelId="{2F0A81EF-8BA6-4EFC-90FD-D05F596DAD78}" type="pres">
      <dgm:prSet presAssocID="{9CD02338-1A30-4096-9DD0-674F2A40C4BD}" presName="sp" presStyleCnt="0"/>
      <dgm:spPr/>
    </dgm:pt>
    <dgm:pt modelId="{CF2271F2-E807-4869-BBFD-94A51A79FF2D}" type="pres">
      <dgm:prSet presAssocID="{F5DAD139-2FC0-4B58-9B57-AB1C2DD00FFC}" presName="arrowAndChildren" presStyleCnt="0"/>
      <dgm:spPr/>
    </dgm:pt>
    <dgm:pt modelId="{729DD86E-87AD-4B77-B133-332315C7E6D1}" type="pres">
      <dgm:prSet presAssocID="{F5DAD139-2FC0-4B58-9B57-AB1C2DD00FFC}" presName="parentTextArrow" presStyleLbl="node1" presStyleIdx="1" presStyleCnt="3"/>
      <dgm:spPr/>
    </dgm:pt>
    <dgm:pt modelId="{C4389141-20AB-4378-9824-2E9EC30F1E58}" type="pres">
      <dgm:prSet presAssocID="{F5DAD139-2FC0-4B58-9B57-AB1C2DD00FFC}" presName="arrow" presStyleLbl="node1" presStyleIdx="2" presStyleCnt="3"/>
      <dgm:spPr/>
    </dgm:pt>
    <dgm:pt modelId="{13B43DAB-59E4-4E36-9531-65DDD83BFAE8}" type="pres">
      <dgm:prSet presAssocID="{F5DAD139-2FC0-4B58-9B57-AB1C2DD00FFC}" presName="descendantArrow" presStyleCnt="0"/>
      <dgm:spPr/>
    </dgm:pt>
    <dgm:pt modelId="{57DB2F2F-148D-4EE2-94AF-4B1346C2ACCD}" type="pres">
      <dgm:prSet presAssocID="{86CD3BFE-3DC8-4B3B-BAA9-FBD3BB6E69EB}" presName="childTextArrow" presStyleLbl="fgAccFollowNode1" presStyleIdx="2" presStyleCnt="3">
        <dgm:presLayoutVars>
          <dgm:bulletEnabled val="1"/>
        </dgm:presLayoutVars>
      </dgm:prSet>
      <dgm:spPr/>
    </dgm:pt>
  </dgm:ptLst>
  <dgm:cxnLst>
    <dgm:cxn modelId="{0BB594BE-1128-4386-9BF1-D080C78E5309}" srcId="{F5DAD139-2FC0-4B58-9B57-AB1C2DD00FFC}" destId="{86CD3BFE-3DC8-4B3B-BAA9-FBD3BB6E69EB}" srcOrd="0" destOrd="0" parTransId="{598AFCAC-45FE-4E27-8058-3EA4F97F8A71}" sibTransId="{B1F16DC0-03ED-41B6-B8EA-D85908593A38}"/>
    <dgm:cxn modelId="{AEC1120F-654A-4B33-A907-0DF99D6F324A}" type="presOf" srcId="{F5DAD139-2FC0-4B58-9B57-AB1C2DD00FFC}" destId="{729DD86E-87AD-4B77-B133-332315C7E6D1}" srcOrd="0" destOrd="0" presId="urn:microsoft.com/office/officeart/2005/8/layout/process4"/>
    <dgm:cxn modelId="{9879A7E8-7144-4DEC-86DE-CE108B94CC47}" type="presOf" srcId="{39C7E768-F155-439A-9197-EB3B6E2E81FF}" destId="{D478561C-7365-430B-B9FD-4556E9F2989F}" srcOrd="0" destOrd="0" presId="urn:microsoft.com/office/officeart/2005/8/layout/process4"/>
    <dgm:cxn modelId="{96327C41-C937-4C05-9032-4EEED88C0D29}" type="presOf" srcId="{3BA068CC-637F-419A-B729-4DBC4DEDA5DE}" destId="{A3988174-8F72-47ED-91F2-E381ECF96FFF}" srcOrd="0" destOrd="0" presId="urn:microsoft.com/office/officeart/2005/8/layout/process4"/>
    <dgm:cxn modelId="{241CEC3C-8863-4C29-A820-ECFF87241453}" srcId="{4F26AD0B-FEEE-4E8A-9D11-6361E45E8C51}" destId="{3BA068CC-637F-419A-B729-4DBC4DEDA5DE}" srcOrd="1" destOrd="0" parTransId="{22F48060-E415-44BA-94E6-9F998B24DE79}" sibTransId="{D4FC574E-032A-417E-AB31-AEF97964DF6A}"/>
    <dgm:cxn modelId="{149EA074-72CF-4C8D-B15C-5DFCFE965DA6}" type="presOf" srcId="{4AE435E4-B2B6-47E9-966B-7A4C4276FE60}" destId="{B293E270-08BA-45EF-9311-596E0CAABE74}" srcOrd="0" destOrd="0" presId="urn:microsoft.com/office/officeart/2005/8/layout/process4"/>
    <dgm:cxn modelId="{9C573F30-E7DA-4AC5-8A1A-FAAD170E4C95}" type="presOf" srcId="{4AE435E4-B2B6-47E9-966B-7A4C4276FE60}" destId="{99274B23-9848-44D7-8719-2DED3482E0D9}" srcOrd="1" destOrd="0" presId="urn:microsoft.com/office/officeart/2005/8/layout/process4"/>
    <dgm:cxn modelId="{4D4FF427-3B9B-4696-8323-254CE167C394}" type="presOf" srcId="{3BA068CC-637F-419A-B729-4DBC4DEDA5DE}" destId="{D33E7CEB-F8DB-498F-B19B-972349886A21}" srcOrd="1" destOrd="0" presId="urn:microsoft.com/office/officeart/2005/8/layout/process4"/>
    <dgm:cxn modelId="{ACCC142E-2F04-4C84-A009-1906091E92A1}" srcId="{4F26AD0B-FEEE-4E8A-9D11-6361E45E8C51}" destId="{F5DAD139-2FC0-4B58-9B57-AB1C2DD00FFC}" srcOrd="0" destOrd="0" parTransId="{9482FDCE-21B8-4350-BB4B-B093FCB5402C}" sibTransId="{9CD02338-1A30-4096-9DD0-674F2A40C4BD}"/>
    <dgm:cxn modelId="{7F7B2833-BB04-4D01-81C0-E05266BDD2E7}" type="presOf" srcId="{4F26AD0B-FEEE-4E8A-9D11-6361E45E8C51}" destId="{88E01E1C-682B-4D45-AAAF-B788C86A0F68}" srcOrd="0" destOrd="0" presId="urn:microsoft.com/office/officeart/2005/8/layout/process4"/>
    <dgm:cxn modelId="{23BABF44-05E6-408D-A22D-4DC223023F05}" type="presOf" srcId="{86CD3BFE-3DC8-4B3B-BAA9-FBD3BB6E69EB}" destId="{57DB2F2F-148D-4EE2-94AF-4B1346C2ACCD}" srcOrd="0" destOrd="0" presId="urn:microsoft.com/office/officeart/2005/8/layout/process4"/>
    <dgm:cxn modelId="{F7027487-7580-4BFC-9953-7B9F0C9A6489}" srcId="{3BA068CC-637F-419A-B729-4DBC4DEDA5DE}" destId="{E1ADCB67-8505-42FF-B17E-1E818C4DE1A1}" srcOrd="0" destOrd="0" parTransId="{4B78FEEC-B177-47F7-B95B-412D0B39792C}" sibTransId="{7ED409CB-C074-4905-9F40-F4544F0C713F}"/>
    <dgm:cxn modelId="{C55EF46D-C0AF-4E98-9473-75DB816E7CD9}" srcId="{4AE435E4-B2B6-47E9-966B-7A4C4276FE60}" destId="{39C7E768-F155-439A-9197-EB3B6E2E81FF}" srcOrd="0" destOrd="0" parTransId="{20F8B713-CDC8-460B-9B55-212FC862D056}" sibTransId="{F78D119E-4B47-4DB2-B3A2-ABCEF270EFBB}"/>
    <dgm:cxn modelId="{FD38C639-894F-4ED0-B833-FD1AEB81CD53}" type="presOf" srcId="{E1ADCB67-8505-42FF-B17E-1E818C4DE1A1}" destId="{BC9762E4-D83D-4671-B343-E684E66B8175}" srcOrd="0" destOrd="0" presId="urn:microsoft.com/office/officeart/2005/8/layout/process4"/>
    <dgm:cxn modelId="{303B50FE-15C9-48B6-8D99-0B2F166B7983}" type="presOf" srcId="{F5DAD139-2FC0-4B58-9B57-AB1C2DD00FFC}" destId="{C4389141-20AB-4378-9824-2E9EC30F1E58}" srcOrd="1" destOrd="0" presId="urn:microsoft.com/office/officeart/2005/8/layout/process4"/>
    <dgm:cxn modelId="{77EB3759-FD22-472E-9544-EC908E7F323C}" srcId="{4F26AD0B-FEEE-4E8A-9D11-6361E45E8C51}" destId="{4AE435E4-B2B6-47E9-966B-7A4C4276FE60}" srcOrd="2" destOrd="0" parTransId="{A05FD03F-20B6-467F-AC1A-6AA004357813}" sibTransId="{C973311F-9A9C-42A1-9900-02C898061113}"/>
    <dgm:cxn modelId="{ABE911E1-9A53-495A-AAEB-922EA72703FE}" type="presParOf" srcId="{88E01E1C-682B-4D45-AAAF-B788C86A0F68}" destId="{5D93C234-E956-49B3-AE2B-5621AC604EED}" srcOrd="0" destOrd="0" presId="urn:microsoft.com/office/officeart/2005/8/layout/process4"/>
    <dgm:cxn modelId="{8F836286-2B86-4490-8150-4CEBCF5E45C6}" type="presParOf" srcId="{5D93C234-E956-49B3-AE2B-5621AC604EED}" destId="{B293E270-08BA-45EF-9311-596E0CAABE74}" srcOrd="0" destOrd="0" presId="urn:microsoft.com/office/officeart/2005/8/layout/process4"/>
    <dgm:cxn modelId="{78FCCE78-AD2E-414D-A4BA-77140927C48E}" type="presParOf" srcId="{5D93C234-E956-49B3-AE2B-5621AC604EED}" destId="{99274B23-9848-44D7-8719-2DED3482E0D9}" srcOrd="1" destOrd="0" presId="urn:microsoft.com/office/officeart/2005/8/layout/process4"/>
    <dgm:cxn modelId="{F061F324-DC79-4ABA-B76E-8D9480B60A85}" type="presParOf" srcId="{5D93C234-E956-49B3-AE2B-5621AC604EED}" destId="{568B4AA6-ACF6-4BDC-B82C-F0F92F3BE725}" srcOrd="2" destOrd="0" presId="urn:microsoft.com/office/officeart/2005/8/layout/process4"/>
    <dgm:cxn modelId="{16A33347-6497-44D7-9368-56B24CF7B50C}" type="presParOf" srcId="{568B4AA6-ACF6-4BDC-B82C-F0F92F3BE725}" destId="{D478561C-7365-430B-B9FD-4556E9F2989F}" srcOrd="0" destOrd="0" presId="urn:microsoft.com/office/officeart/2005/8/layout/process4"/>
    <dgm:cxn modelId="{27634972-9FBA-49A4-8967-AD58656FAB07}" type="presParOf" srcId="{88E01E1C-682B-4D45-AAAF-B788C86A0F68}" destId="{4C6B1326-A87A-4BA5-92D6-EE3BCCD92768}" srcOrd="1" destOrd="0" presId="urn:microsoft.com/office/officeart/2005/8/layout/process4"/>
    <dgm:cxn modelId="{631CB7E1-E865-40F7-B59D-72C7F1CB0E10}" type="presParOf" srcId="{88E01E1C-682B-4D45-AAAF-B788C86A0F68}" destId="{C6108994-C28D-4740-8C19-4FD813FAD377}" srcOrd="2" destOrd="0" presId="urn:microsoft.com/office/officeart/2005/8/layout/process4"/>
    <dgm:cxn modelId="{D65376E5-EB68-46C6-8D68-A0247087C95A}" type="presParOf" srcId="{C6108994-C28D-4740-8C19-4FD813FAD377}" destId="{A3988174-8F72-47ED-91F2-E381ECF96FFF}" srcOrd="0" destOrd="0" presId="urn:microsoft.com/office/officeart/2005/8/layout/process4"/>
    <dgm:cxn modelId="{B467C7AB-85D8-4174-B1F9-698D75A7686F}" type="presParOf" srcId="{C6108994-C28D-4740-8C19-4FD813FAD377}" destId="{D33E7CEB-F8DB-498F-B19B-972349886A21}" srcOrd="1" destOrd="0" presId="urn:microsoft.com/office/officeart/2005/8/layout/process4"/>
    <dgm:cxn modelId="{AEC090DC-2950-442A-A274-3603DADF3282}" type="presParOf" srcId="{C6108994-C28D-4740-8C19-4FD813FAD377}" destId="{AE6D5709-100B-400A-B901-DA274046C4E9}" srcOrd="2" destOrd="0" presId="urn:microsoft.com/office/officeart/2005/8/layout/process4"/>
    <dgm:cxn modelId="{90F839DC-1252-490B-A521-5F39101FC599}" type="presParOf" srcId="{AE6D5709-100B-400A-B901-DA274046C4E9}" destId="{BC9762E4-D83D-4671-B343-E684E66B8175}" srcOrd="0" destOrd="0" presId="urn:microsoft.com/office/officeart/2005/8/layout/process4"/>
    <dgm:cxn modelId="{D90C9FCF-CEBD-4986-9D2F-3601DD388728}" type="presParOf" srcId="{88E01E1C-682B-4D45-AAAF-B788C86A0F68}" destId="{2F0A81EF-8BA6-4EFC-90FD-D05F596DAD78}" srcOrd="3" destOrd="0" presId="urn:microsoft.com/office/officeart/2005/8/layout/process4"/>
    <dgm:cxn modelId="{2D653C07-BDB4-47C6-96F6-DFF9A4FACB7F}" type="presParOf" srcId="{88E01E1C-682B-4D45-AAAF-B788C86A0F68}" destId="{CF2271F2-E807-4869-BBFD-94A51A79FF2D}" srcOrd="4" destOrd="0" presId="urn:microsoft.com/office/officeart/2005/8/layout/process4"/>
    <dgm:cxn modelId="{5B2A525A-73CB-46AA-AB6E-5C63B1FD3774}" type="presParOf" srcId="{CF2271F2-E807-4869-BBFD-94A51A79FF2D}" destId="{729DD86E-87AD-4B77-B133-332315C7E6D1}" srcOrd="0" destOrd="0" presId="urn:microsoft.com/office/officeart/2005/8/layout/process4"/>
    <dgm:cxn modelId="{38BB21D1-5560-4860-90D8-5679F4237E91}" type="presParOf" srcId="{CF2271F2-E807-4869-BBFD-94A51A79FF2D}" destId="{C4389141-20AB-4378-9824-2E9EC30F1E58}" srcOrd="1" destOrd="0" presId="urn:microsoft.com/office/officeart/2005/8/layout/process4"/>
    <dgm:cxn modelId="{0BA8B2F8-3036-46F4-AFA1-23F57CA8D5B6}" type="presParOf" srcId="{CF2271F2-E807-4869-BBFD-94A51A79FF2D}" destId="{13B43DAB-59E4-4E36-9531-65DDD83BFAE8}" srcOrd="2" destOrd="0" presId="urn:microsoft.com/office/officeart/2005/8/layout/process4"/>
    <dgm:cxn modelId="{E3C6E4E6-A5AC-46CC-9DA6-3390106F1B8B}" type="presParOf" srcId="{13B43DAB-59E4-4E36-9531-65DDD83BFAE8}" destId="{57DB2F2F-148D-4EE2-94AF-4B1346C2ACCD}"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6DAFCB-C06F-4DB1-ADBE-CC65BBE43A26}" type="doc">
      <dgm:prSet loTypeId="urn:microsoft.com/office/officeart/2005/8/layout/hChevron3" loCatId="process" qsTypeId="urn:microsoft.com/office/officeart/2005/8/quickstyle/simple1" qsCatId="simple" csTypeId="urn:microsoft.com/office/officeart/2005/8/colors/accent2_5" csCatId="accent2" phldr="1"/>
      <dgm:spPr/>
    </dgm:pt>
    <dgm:pt modelId="{4B5DEFC2-F1F5-4992-AF20-3AFC9F3F378B}">
      <dgm:prSet phldrT="[Text]"/>
      <dgm:spPr/>
      <dgm:t>
        <a:bodyPr/>
        <a:lstStyle/>
        <a:p>
          <a:r>
            <a:rPr lang="en-US" dirty="0"/>
            <a:t>Feature </a:t>
          </a:r>
        </a:p>
        <a:p>
          <a:r>
            <a:rPr lang="en-US" dirty="0"/>
            <a:t>Detection Layers</a:t>
          </a:r>
        </a:p>
      </dgm:t>
    </dgm:pt>
    <dgm:pt modelId="{E525F11D-F20B-4630-8DF6-5B64121B946F}" type="sibTrans" cxnId="{40B97948-8128-452D-9EA2-0B992781B38F}">
      <dgm:prSet/>
      <dgm:spPr/>
      <dgm:t>
        <a:bodyPr/>
        <a:lstStyle/>
        <a:p>
          <a:endParaRPr lang="en-US"/>
        </a:p>
      </dgm:t>
    </dgm:pt>
    <dgm:pt modelId="{04AA4C51-ED0B-4E15-8D52-DB0F4BA472F7}" type="parTrans" cxnId="{40B97948-8128-452D-9EA2-0B992781B38F}">
      <dgm:prSet/>
      <dgm:spPr/>
      <dgm:t>
        <a:bodyPr/>
        <a:lstStyle/>
        <a:p>
          <a:endParaRPr lang="en-US"/>
        </a:p>
      </dgm:t>
    </dgm:pt>
    <dgm:pt modelId="{C05ABBF4-B5CD-4EFF-8CCD-8831E8AA72BE}">
      <dgm:prSet phldrT="[Text]"/>
      <dgm:spPr/>
      <dgm:t>
        <a:bodyPr/>
        <a:lstStyle/>
        <a:p>
          <a:r>
            <a:rPr lang="en-US" dirty="0"/>
            <a:t>Feature Classification Layers</a:t>
          </a:r>
        </a:p>
      </dgm:t>
    </dgm:pt>
    <dgm:pt modelId="{D450A98B-68F6-4B35-9B46-91EDD72752FB}" type="sibTrans" cxnId="{AB672F1E-14B3-43AA-8BF6-91D7FC8870AA}">
      <dgm:prSet/>
      <dgm:spPr/>
      <dgm:t>
        <a:bodyPr/>
        <a:lstStyle/>
        <a:p>
          <a:endParaRPr lang="en-US"/>
        </a:p>
      </dgm:t>
    </dgm:pt>
    <dgm:pt modelId="{6408209E-76A8-4BFB-96CA-6B6F0756F6F3}" type="parTrans" cxnId="{AB672F1E-14B3-43AA-8BF6-91D7FC8870AA}">
      <dgm:prSet/>
      <dgm:spPr/>
      <dgm:t>
        <a:bodyPr/>
        <a:lstStyle/>
        <a:p>
          <a:endParaRPr lang="en-US"/>
        </a:p>
      </dgm:t>
    </dgm:pt>
    <dgm:pt modelId="{B8939065-F77D-44AF-8235-8EB57441FCA6}" type="pres">
      <dgm:prSet presAssocID="{876DAFCB-C06F-4DB1-ADBE-CC65BBE43A26}" presName="Name0" presStyleCnt="0">
        <dgm:presLayoutVars>
          <dgm:dir/>
          <dgm:resizeHandles val="exact"/>
        </dgm:presLayoutVars>
      </dgm:prSet>
      <dgm:spPr/>
    </dgm:pt>
    <dgm:pt modelId="{2EF17BEE-4652-441B-898F-FC9762B748CC}" type="pres">
      <dgm:prSet presAssocID="{4B5DEFC2-F1F5-4992-AF20-3AFC9F3F378B}" presName="parTxOnly" presStyleLbl="node1" presStyleIdx="0" presStyleCnt="2">
        <dgm:presLayoutVars>
          <dgm:bulletEnabled val="1"/>
        </dgm:presLayoutVars>
      </dgm:prSet>
      <dgm:spPr/>
    </dgm:pt>
    <dgm:pt modelId="{73441648-9F74-4D1A-BB58-E082262A0B94}" type="pres">
      <dgm:prSet presAssocID="{E525F11D-F20B-4630-8DF6-5B64121B946F}" presName="parSpace" presStyleCnt="0"/>
      <dgm:spPr/>
    </dgm:pt>
    <dgm:pt modelId="{F5F11A2F-8E86-4975-86A2-1282D58F2F8A}" type="pres">
      <dgm:prSet presAssocID="{C05ABBF4-B5CD-4EFF-8CCD-8831E8AA72BE}" presName="parTxOnly" presStyleLbl="node1" presStyleIdx="1" presStyleCnt="2">
        <dgm:presLayoutVars>
          <dgm:bulletEnabled val="1"/>
        </dgm:presLayoutVars>
      </dgm:prSet>
      <dgm:spPr/>
    </dgm:pt>
  </dgm:ptLst>
  <dgm:cxnLst>
    <dgm:cxn modelId="{AB672F1E-14B3-43AA-8BF6-91D7FC8870AA}" srcId="{876DAFCB-C06F-4DB1-ADBE-CC65BBE43A26}" destId="{C05ABBF4-B5CD-4EFF-8CCD-8831E8AA72BE}" srcOrd="1" destOrd="0" parTransId="{6408209E-76A8-4BFB-96CA-6B6F0756F6F3}" sibTransId="{D450A98B-68F6-4B35-9B46-91EDD72752FB}"/>
    <dgm:cxn modelId="{887D8617-154D-4C16-B923-4E4D066E3B36}" type="presOf" srcId="{C05ABBF4-B5CD-4EFF-8CCD-8831E8AA72BE}" destId="{F5F11A2F-8E86-4975-86A2-1282D58F2F8A}" srcOrd="0" destOrd="0" presId="urn:microsoft.com/office/officeart/2005/8/layout/hChevron3"/>
    <dgm:cxn modelId="{25EE27C9-481E-4D95-8613-B710B9820E75}" type="presOf" srcId="{876DAFCB-C06F-4DB1-ADBE-CC65BBE43A26}" destId="{B8939065-F77D-44AF-8235-8EB57441FCA6}" srcOrd="0" destOrd="0" presId="urn:microsoft.com/office/officeart/2005/8/layout/hChevron3"/>
    <dgm:cxn modelId="{40B97948-8128-452D-9EA2-0B992781B38F}" srcId="{876DAFCB-C06F-4DB1-ADBE-CC65BBE43A26}" destId="{4B5DEFC2-F1F5-4992-AF20-3AFC9F3F378B}" srcOrd="0" destOrd="0" parTransId="{04AA4C51-ED0B-4E15-8D52-DB0F4BA472F7}" sibTransId="{E525F11D-F20B-4630-8DF6-5B64121B946F}"/>
    <dgm:cxn modelId="{AB775C5F-5E9C-4833-B34A-DD21E3640196}" type="presOf" srcId="{4B5DEFC2-F1F5-4992-AF20-3AFC9F3F378B}" destId="{2EF17BEE-4652-441B-898F-FC9762B748CC}" srcOrd="0" destOrd="0" presId="urn:microsoft.com/office/officeart/2005/8/layout/hChevron3"/>
    <dgm:cxn modelId="{98465FD5-A602-4837-B2F4-3DA0BBA40029}" type="presParOf" srcId="{B8939065-F77D-44AF-8235-8EB57441FCA6}" destId="{2EF17BEE-4652-441B-898F-FC9762B748CC}" srcOrd="0" destOrd="0" presId="urn:microsoft.com/office/officeart/2005/8/layout/hChevron3"/>
    <dgm:cxn modelId="{CB2C5BAB-F995-4FC0-B8B9-91E3DA8F6444}" type="presParOf" srcId="{B8939065-F77D-44AF-8235-8EB57441FCA6}" destId="{73441648-9F74-4D1A-BB58-E082262A0B94}" srcOrd="1" destOrd="0" presId="urn:microsoft.com/office/officeart/2005/8/layout/hChevron3"/>
    <dgm:cxn modelId="{DA66FA8E-1950-44AD-9DEB-EC3FC62E64D4}" type="presParOf" srcId="{B8939065-F77D-44AF-8235-8EB57441FCA6}" destId="{F5F11A2F-8E86-4975-86A2-1282D58F2F8A}" srcOrd="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Torch</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custT="1"/>
      <dgm:spPr/>
      <dgm:t>
        <a:bodyPr/>
        <a:lstStyle/>
        <a:p>
          <a:pPr>
            <a:buFont typeface="Wingdings" panose="05000000000000000000" pitchFamily="2" charset="2"/>
            <a:buChar char="ü"/>
          </a:pPr>
          <a:r>
            <a:rPr lang="en-US" sz="1700" dirty="0"/>
            <a:t>Native Windows Support</a:t>
          </a:r>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F1C7EDA4-B3AB-40B8-A735-BAF664FB3341}">
      <dgm:prSet phldrT="[Text]" custT="1"/>
      <dgm:spPr/>
      <dgm:t>
        <a:bodyPr/>
        <a:lstStyle/>
        <a:p>
          <a:pPr>
            <a:buFont typeface="Wingdings" panose="05000000000000000000" pitchFamily="2" charset="2"/>
            <a:buChar char="ü"/>
          </a:pPr>
          <a:r>
            <a:rPr lang="en-US" sz="1700" dirty="0"/>
            <a:t>Large repository of code &amp; research papers</a:t>
          </a:r>
        </a:p>
      </dgm:t>
    </dgm:pt>
    <dgm:pt modelId="{1C865DCA-21D6-4DE9-AE50-190AC8CA6C77}" type="parTrans" cxnId="{B85AB68D-6BAF-4607-A26A-DFA32856717A}">
      <dgm:prSet/>
      <dgm:spPr/>
      <dgm:t>
        <a:bodyPr/>
        <a:lstStyle/>
        <a:p>
          <a:endParaRPr lang="en-US"/>
        </a:p>
      </dgm:t>
    </dgm:pt>
    <dgm:pt modelId="{5E5C5977-F9AD-4DD6-80EA-73903548067D}" type="sibTrans" cxnId="{B85AB68D-6BAF-4607-A26A-DFA32856717A}">
      <dgm:prSet/>
      <dgm:spPr/>
      <dgm:t>
        <a:bodyPr/>
        <a:lstStyle/>
        <a:p>
          <a:endParaRPr lang="en-US"/>
        </a:p>
      </dgm:t>
    </dgm:pt>
    <dgm:pt modelId="{AFACBF50-F34A-4983-B8A4-C4430364DAB7}">
      <dgm:prSet phldrT="[Text]"/>
      <dgm:spPr/>
      <dgm:t>
        <a:bodyPr/>
        <a:lstStyle/>
        <a:p>
          <a:r>
            <a:rPr lang="en-US" dirty="0"/>
            <a:t> </a:t>
          </a:r>
          <a:r>
            <a:rPr lang="en-US" dirty="0" err="1"/>
            <a:t>TensorFlow</a:t>
          </a:r>
          <a:endParaRPr lang="en-US" dirty="0"/>
        </a:p>
      </dgm:t>
    </dgm:pt>
    <dgm:pt modelId="{3FD66704-8C03-449F-8C55-BC53DE7C2558}" type="parTrans" cxnId="{A56CD4FB-31AF-4338-A28F-06893F1073A5}">
      <dgm:prSet/>
      <dgm:spPr/>
      <dgm:t>
        <a:bodyPr/>
        <a:lstStyle/>
        <a:p>
          <a:endParaRPr lang="en-US"/>
        </a:p>
      </dgm:t>
    </dgm:pt>
    <dgm:pt modelId="{E570F4C1-04F5-46E6-A5DA-BB6CACAE8A06}" type="sibTrans" cxnId="{A56CD4FB-31AF-4338-A28F-06893F1073A5}">
      <dgm:prSet/>
      <dgm:spPr/>
      <dgm:t>
        <a:bodyPr/>
        <a:lstStyle/>
        <a:p>
          <a:endParaRPr lang="en-US"/>
        </a:p>
      </dgm:t>
    </dgm:pt>
    <dgm:pt modelId="{DB4C1447-3D2F-4D38-9F2B-8856F57F7BD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dgm:t>
    </dgm:pt>
    <dgm:pt modelId="{A083E1E1-9D2E-4965-95DF-7934D1A5D869}" type="parTrans" cxnId="{69F1F86D-DE64-44DC-BB86-CC7DDC416C4E}">
      <dgm:prSet/>
      <dgm:spPr/>
      <dgm:t>
        <a:bodyPr/>
        <a:lstStyle/>
        <a:p>
          <a:endParaRPr lang="en-US"/>
        </a:p>
      </dgm:t>
    </dgm:pt>
    <dgm:pt modelId="{9F7E5698-AC7F-4506-B13E-B2EB103CE414}" type="sibTrans" cxnId="{69F1F86D-DE64-44DC-BB86-CC7DDC416C4E}">
      <dgm:prSet/>
      <dgm:spPr/>
      <dgm:t>
        <a:bodyPr/>
        <a:lstStyle/>
        <a:p>
          <a:endParaRPr lang="en-US"/>
        </a:p>
      </dgm:t>
    </dgm:pt>
    <dgm:pt modelId="{51087338-A2F9-40A1-9BEC-B83E54A4F49A}">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dgm:t>
    </dgm:pt>
    <dgm:pt modelId="{3208F6DD-1F34-4141-9198-53A27B956D10}" type="parTrans" cxnId="{BABF7D4A-A2F8-4731-92AD-D06E523E3194}">
      <dgm:prSet/>
      <dgm:spPr/>
      <dgm:t>
        <a:bodyPr/>
        <a:lstStyle/>
        <a:p>
          <a:endParaRPr lang="en-US"/>
        </a:p>
      </dgm:t>
    </dgm:pt>
    <dgm:pt modelId="{3EB6196F-9418-4442-9CA8-141B10AFA0FE}" type="sibTrans" cxnId="{BABF7D4A-A2F8-4731-92AD-D06E523E3194}">
      <dgm:prSet/>
      <dgm:spPr/>
      <dgm:t>
        <a:bodyPr/>
        <a:lstStyle/>
        <a:p>
          <a:endParaRPr lang="en-US"/>
        </a:p>
      </dgm:t>
    </dgm:pt>
    <dgm:pt modelId="{B05922AE-3937-423A-8663-61D7BEFB7FCC}">
      <dgm:prSet phldrT="[Text]" custT="1"/>
      <dgm:spPr/>
      <dgm:t>
        <a:bodyPr/>
        <a:lstStyle/>
        <a:p>
          <a:pPr>
            <a:buFont typeface="Wingdings 2" panose="05020102010507070707" pitchFamily="18" charset="2"/>
            <a:buChar char=""/>
          </a:pPr>
          <a:r>
            <a:rPr lang="en-US" sz="1700" dirty="0"/>
            <a:t>Difficult to setup &amp; use</a:t>
          </a:r>
        </a:p>
      </dgm:t>
    </dgm:pt>
    <dgm:pt modelId="{05C00BDD-70F5-443B-8345-F58A203342E8}" type="parTrans" cxnId="{82B6A739-8C81-4B5F-8C7E-2D8EDA2C1162}">
      <dgm:prSet/>
      <dgm:spPr/>
      <dgm:t>
        <a:bodyPr/>
        <a:lstStyle/>
        <a:p>
          <a:endParaRPr lang="en-US"/>
        </a:p>
      </dgm:t>
    </dgm:pt>
    <dgm:pt modelId="{8B86A13C-65D2-4FD0-80AF-947FBA38343A}" type="sibTrans" cxnId="{82B6A739-8C81-4B5F-8C7E-2D8EDA2C1162}">
      <dgm:prSet/>
      <dgm:spPr/>
      <dgm:t>
        <a:bodyPr/>
        <a:lstStyle/>
        <a:p>
          <a:endParaRPr lang="en-US"/>
        </a:p>
      </dgm:t>
    </dgm:pt>
    <dgm:pt modelId="{AA970D68-C221-443B-9303-99DB8CCFBB95}">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gm:t>
    </dgm:pt>
    <dgm:pt modelId="{F13D0247-F8A5-4882-89FA-DFED6217F1E4}" type="parTrans" cxnId="{DA30F20F-C690-42A1-9F73-8372836995CF}">
      <dgm:prSet/>
      <dgm:spPr/>
      <dgm:t>
        <a:bodyPr/>
        <a:lstStyle/>
        <a:p>
          <a:endParaRPr lang="en-US"/>
        </a:p>
      </dgm:t>
    </dgm:pt>
    <dgm:pt modelId="{33954878-876D-4920-8764-3BAEF7121502}" type="sibTrans" cxnId="{DA30F20F-C690-42A1-9F73-8372836995CF}">
      <dgm:prSet/>
      <dgm:spPr/>
      <dgm:t>
        <a:bodyPr/>
        <a:lstStyle/>
        <a:p>
          <a:endParaRPr lang="en-US"/>
        </a:p>
      </dgm:t>
    </dgm:pt>
    <dgm:pt modelId="{BED4C71A-822C-426C-9548-8DE25AB90A67}">
      <dgm:prSet phldrT="[Text]" custT="1"/>
      <dgm:spPr/>
      <dgm:t>
        <a:bodyPr/>
        <a:lstStyle/>
        <a:p>
          <a:pPr>
            <a:buFont typeface="Wingdings" panose="05000000000000000000" pitchFamily="2" charset="2"/>
            <a:buChar char="ü"/>
          </a:pPr>
          <a:r>
            <a:rPr lang="en-US" sz="1700" dirty="0"/>
            <a:t>C++ based w/ Python wrapper</a:t>
          </a:r>
        </a:p>
      </dgm:t>
    </dgm:pt>
    <dgm:pt modelId="{4B03EE28-B3EB-44F5-A576-44104A9BBEC2}" type="parTrans" cxnId="{6B35D4B1-176B-4F77-BC75-33148BF3C963}">
      <dgm:prSet/>
      <dgm:spPr/>
      <dgm:t>
        <a:bodyPr/>
        <a:lstStyle/>
        <a:p>
          <a:endParaRPr lang="en-US"/>
        </a:p>
      </dgm:t>
    </dgm:pt>
    <dgm:pt modelId="{0DCD37DD-E183-4145-B77E-3125308B8BBD}" type="sibTrans" cxnId="{6B35D4B1-176B-4F77-BC75-33148BF3C963}">
      <dgm:prSet/>
      <dgm:spPr/>
      <dgm:t>
        <a:bodyPr/>
        <a:lstStyle/>
        <a:p>
          <a:endParaRPr lang="en-US"/>
        </a:p>
      </dgm:t>
    </dgm:pt>
    <dgm:pt modelId="{C30A7157-D473-480B-9AFC-BFA59125105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dgm:t>
    </dgm:pt>
    <dgm:pt modelId="{FC0E145B-A5E4-4A7E-8C36-67DB8BDA15B8}" type="parTrans" cxnId="{34F137D8-13F0-49AE-9189-17CADE9DEDC4}">
      <dgm:prSet/>
      <dgm:spPr/>
      <dgm:t>
        <a:bodyPr/>
        <a:lstStyle/>
        <a:p>
          <a:endParaRPr lang="en-US"/>
        </a:p>
      </dgm:t>
    </dgm:pt>
    <dgm:pt modelId="{27AEE898-B722-44CF-8FFE-959CB84EE3BC}" type="sibTrans" cxnId="{34F137D8-13F0-49AE-9189-17CADE9DEDC4}">
      <dgm:prSet/>
      <dgm:spPr/>
      <dgm:t>
        <a:bodyPr/>
        <a:lstStyle/>
        <a:p>
          <a:endParaRPr lang="en-US"/>
        </a:p>
      </dgm:t>
    </dgm:pt>
    <dgm:pt modelId="{48F38731-724F-479A-81D9-BE0759AC06DA}">
      <dgm:prSet phldrT="[Text]" custT="1"/>
      <dgm:spPr/>
      <dgm:t>
        <a:bodyPr/>
        <a:lstStyle/>
        <a:p>
          <a:pPr>
            <a:buFont typeface="Arial" panose="020B0604020202020204" pitchFamily="34" charset="0"/>
            <a:buChar char="•"/>
          </a:pPr>
          <a:r>
            <a:rPr lang="en-US" sz="1700" dirty="0">
              <a:solidFill>
                <a:prstClr val="white"/>
              </a:solidFill>
              <a:latin typeface="Corbel" panose="020B0503020204020204"/>
              <a:ea typeface="+mn-ea"/>
              <a:cs typeface="+mn-cs"/>
            </a:rPr>
            <a:t>Developed at Berkeley in 2013</a:t>
          </a:r>
          <a:endParaRPr lang="en-US" sz="1700" dirty="0"/>
        </a:p>
      </dgm:t>
    </dgm:pt>
    <dgm:pt modelId="{703F52BC-372B-416A-9E7A-DA033F5821E6}" type="parTrans" cxnId="{1966855B-1DDF-4B00-A607-2E48FC5DD19B}">
      <dgm:prSet/>
      <dgm:spPr/>
      <dgm:t>
        <a:bodyPr/>
        <a:lstStyle/>
        <a:p>
          <a:endParaRPr lang="en-US"/>
        </a:p>
      </dgm:t>
    </dgm:pt>
    <dgm:pt modelId="{81F314A7-F30B-4D4A-8283-40F999D6D80A}" type="sibTrans" cxnId="{1966855B-1DDF-4B00-A607-2E48FC5DD19B}">
      <dgm:prSet/>
      <dgm:spPr/>
      <dgm:t>
        <a:bodyPr/>
        <a:lstStyle/>
        <a:p>
          <a:endParaRPr lang="en-US"/>
        </a:p>
      </dgm:t>
    </dgm:pt>
    <dgm:pt modelId="{517F8000-2B9D-4BA7-BF65-10E0634E46A4}">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dgm:t>
    </dgm:pt>
    <dgm:pt modelId="{8617D6FA-4F4E-47D7-90D1-4563BED5E0F0}" type="parTrans" cxnId="{0A113D8F-B70F-41E3-9CFF-8E8563169C01}">
      <dgm:prSet/>
      <dgm:spPr/>
      <dgm:t>
        <a:bodyPr/>
        <a:lstStyle/>
        <a:p>
          <a:endParaRPr lang="en-US"/>
        </a:p>
      </dgm:t>
    </dgm:pt>
    <dgm:pt modelId="{E428D66F-B07A-4902-9020-8AAC1BEB027C}" type="sibTrans" cxnId="{0A113D8F-B70F-41E3-9CFF-8E8563169C01}">
      <dgm:prSet/>
      <dgm:spPr/>
      <dgm:t>
        <a:bodyPr/>
        <a:lstStyle/>
        <a:p>
          <a:endParaRPr lang="en-US"/>
        </a:p>
      </dgm:t>
    </dgm:pt>
    <dgm:pt modelId="{FA8A2AF5-A5D2-4550-AE36-A10CE0FDE679}">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dgm:t>
    </dgm:pt>
    <dgm:pt modelId="{B79A1783-0F10-4F3E-8B36-B24F0A949AFC}" type="parTrans" cxnId="{9BCF9D1B-BB4D-4516-B6F2-25E7861E0454}">
      <dgm:prSet/>
      <dgm:spPr/>
      <dgm:t>
        <a:bodyPr/>
        <a:lstStyle/>
        <a:p>
          <a:endParaRPr lang="en-US"/>
        </a:p>
      </dgm:t>
    </dgm:pt>
    <dgm:pt modelId="{4C5E7C1C-E41B-4D47-ACD4-6E8F3F073083}" type="sibTrans" cxnId="{9BCF9D1B-BB4D-4516-B6F2-25E7861E0454}">
      <dgm:prSet/>
      <dgm:spPr/>
      <dgm:t>
        <a:bodyPr/>
        <a:lstStyle/>
        <a:p>
          <a:endParaRPr lang="en-US"/>
        </a:p>
      </dgm:t>
    </dgm:pt>
    <dgm:pt modelId="{0C91C896-E676-4409-B06F-0CC90D1B202C}">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dgm:t>
    </dgm:pt>
    <dgm:pt modelId="{3D0602B9-343C-4500-983A-06797DD545B6}" type="parTrans" cxnId="{2DB25CBE-01EF-479B-88AC-3CD25EA8A1DA}">
      <dgm:prSet/>
      <dgm:spPr/>
      <dgm:t>
        <a:bodyPr/>
        <a:lstStyle/>
        <a:p>
          <a:endParaRPr lang="en-US"/>
        </a:p>
      </dgm:t>
    </dgm:pt>
    <dgm:pt modelId="{5C13C26D-3855-46B4-9C42-46DFBC73C3F9}" type="sibTrans" cxnId="{2DB25CBE-01EF-479B-88AC-3CD25EA8A1DA}">
      <dgm:prSet/>
      <dgm:spPr/>
      <dgm:t>
        <a:bodyPr/>
        <a:lstStyle/>
        <a:p>
          <a:endParaRPr lang="en-US"/>
        </a:p>
      </dgm:t>
    </dgm:pt>
    <dgm:pt modelId="{39F1A32C-C1BA-49E9-B639-6D3AB8BCC193}">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at </a:t>
          </a:r>
          <a:r>
            <a:rPr lang="en-US" b="0" i="0" dirty="0" err="1"/>
            <a:t>Université</a:t>
          </a:r>
          <a:r>
            <a:rPr lang="en-US" b="0" i="0" dirty="0"/>
            <a:t> de Montréal</a:t>
          </a:r>
          <a:endParaRPr lang="en-US" dirty="0">
            <a:solidFill>
              <a:prstClr val="white"/>
            </a:solidFill>
            <a:latin typeface="Corbel" panose="020B0503020204020204"/>
            <a:ea typeface="+mn-ea"/>
            <a:cs typeface="+mn-cs"/>
          </a:endParaRPr>
        </a:p>
      </dgm:t>
    </dgm:pt>
    <dgm:pt modelId="{84C638A1-590F-4489-B5F2-5D9CC887F471}" type="parTrans" cxnId="{B44DDADD-FE8C-4819-8DE3-3431B834358B}">
      <dgm:prSet/>
      <dgm:spPr/>
      <dgm:t>
        <a:bodyPr/>
        <a:lstStyle/>
        <a:p>
          <a:endParaRPr lang="en-US"/>
        </a:p>
      </dgm:t>
    </dgm:pt>
    <dgm:pt modelId="{BF7C66BD-21A9-4955-9E2A-0CDE32D2DB12}" type="sibTrans" cxnId="{B44DDADD-FE8C-4819-8DE3-3431B834358B}">
      <dgm:prSet/>
      <dgm:spPr/>
      <dgm:t>
        <a:bodyPr/>
        <a:lstStyle/>
        <a:p>
          <a:endParaRPr lang="en-US"/>
        </a:p>
      </dgm:t>
    </dgm:pt>
    <dgm:pt modelId="{6665886F-AAA5-4EA2-B0A5-8C7237E6A22C}">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Released 2010(?)</a:t>
          </a:r>
        </a:p>
      </dgm:t>
    </dgm:pt>
    <dgm:pt modelId="{2E033890-1E2D-4400-BC37-046518F2A515}" type="parTrans" cxnId="{BFEDD050-FA45-4181-82D5-C0129D177690}">
      <dgm:prSet/>
      <dgm:spPr/>
      <dgm:t>
        <a:bodyPr/>
        <a:lstStyle/>
        <a:p>
          <a:endParaRPr lang="en-US"/>
        </a:p>
      </dgm:t>
    </dgm:pt>
    <dgm:pt modelId="{EFC204BF-8D12-4CAA-B970-62417C14257C}" type="sibTrans" cxnId="{BFEDD050-FA45-4181-82D5-C0129D177690}">
      <dgm:prSet/>
      <dgm:spPr/>
      <dgm:t>
        <a:bodyPr/>
        <a:lstStyle/>
        <a:p>
          <a:endParaRPr lang="en-US"/>
        </a:p>
      </dgm:t>
    </dgm:pt>
    <dgm:pt modelId="{E17F583B-6E1E-49D5-BB71-11C91C7F6D4A}">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Written in Python</a:t>
          </a:r>
        </a:p>
      </dgm:t>
    </dgm:pt>
    <dgm:pt modelId="{59BD4CA3-24B4-4E0A-97FD-0744863687C6}" type="parTrans" cxnId="{533DD567-6983-421E-A1F8-5A898D28ED9B}">
      <dgm:prSet/>
      <dgm:spPr/>
      <dgm:t>
        <a:bodyPr/>
        <a:lstStyle/>
        <a:p>
          <a:endParaRPr lang="en-US"/>
        </a:p>
      </dgm:t>
    </dgm:pt>
    <dgm:pt modelId="{B3C8A9E1-B190-4323-A871-5B4DFC4008C8}" type="sibTrans" cxnId="{533DD567-6983-421E-A1F8-5A898D28ED9B}">
      <dgm:prSet/>
      <dgm:spPr/>
      <dgm:t>
        <a:bodyPr/>
        <a:lstStyle/>
        <a:p>
          <a:endParaRPr lang="en-US"/>
        </a:p>
      </dgm:t>
    </dgm:pt>
    <dgm:pt modelId="{AAA8AAC6-EAA1-4C1B-A650-E09B3BC819BD}">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Windows support</a:t>
          </a:r>
        </a:p>
      </dgm:t>
    </dgm:pt>
    <dgm:pt modelId="{AA6EED61-3508-4B9E-B66A-060A39762ABB}" type="parTrans" cxnId="{5F786120-278C-415B-9DA8-62D8CA59A292}">
      <dgm:prSet/>
      <dgm:spPr/>
      <dgm:t>
        <a:bodyPr/>
        <a:lstStyle/>
        <a:p>
          <a:endParaRPr lang="en-US"/>
        </a:p>
      </dgm:t>
    </dgm:pt>
    <dgm:pt modelId="{A8EE6052-22E6-4D16-985A-F9994F686F74}" type="sibTrans" cxnId="{5F786120-278C-415B-9DA8-62D8CA59A292}">
      <dgm:prSet/>
      <dgm:spPr/>
      <dgm:t>
        <a:bodyPr/>
        <a:lstStyle/>
        <a:p>
          <a:endParaRPr lang="en-US"/>
        </a:p>
      </dgm:t>
    </dgm:pt>
    <dgm:pt modelId="{25C41214-FD9E-43FE-8E97-BD12675AF92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Relatively slow</a:t>
          </a:r>
        </a:p>
      </dgm:t>
    </dgm:pt>
    <dgm:pt modelId="{E355C449-6B9F-4B31-9DF1-25510074FDDA}" type="parTrans" cxnId="{2ACCD46E-850C-4E70-9E89-C7F5B239AA50}">
      <dgm:prSet/>
      <dgm:spPr/>
      <dgm:t>
        <a:bodyPr/>
        <a:lstStyle/>
        <a:p>
          <a:endParaRPr lang="en-US"/>
        </a:p>
      </dgm:t>
    </dgm:pt>
    <dgm:pt modelId="{3CD2D968-2155-45E4-9AB4-FA6AAAFE4975}" type="sibTrans" cxnId="{2ACCD46E-850C-4E70-9E89-C7F5B239AA50}">
      <dgm:prSet/>
      <dgm:spPr/>
      <dgm:t>
        <a:bodyPr/>
        <a:lstStyle/>
        <a:p>
          <a:endParaRPr lang="en-US"/>
        </a:p>
      </dgm:t>
    </dgm:pt>
    <dgm:pt modelId="{8C1A5CF7-CEEA-4D8F-BCA0-BC507A930BD4}">
      <dgm:prSet phldrT="[Text]"/>
      <dgm:spPr/>
      <dgm:t>
        <a:bodyPr/>
        <a:lstStyle/>
        <a:p>
          <a:r>
            <a:rPr lang="en-US" dirty="0"/>
            <a:t>Caffe</a:t>
          </a:r>
        </a:p>
      </dgm:t>
    </dgm:pt>
    <dgm:pt modelId="{EA6BEE99-AFBA-441E-A1A6-2A013D1F41C7}" type="parTrans" cxnId="{19EB78B3-FC45-48B4-800B-91402AF1A9B3}">
      <dgm:prSet/>
      <dgm:spPr/>
      <dgm:t>
        <a:bodyPr/>
        <a:lstStyle/>
        <a:p>
          <a:endParaRPr lang="en-US"/>
        </a:p>
      </dgm:t>
    </dgm:pt>
    <dgm:pt modelId="{A397C493-C753-41EA-879E-5D79311DF60F}" type="sibTrans" cxnId="{19EB78B3-FC45-48B4-800B-91402AF1A9B3}">
      <dgm:prSet/>
      <dgm:spPr/>
      <dgm:t>
        <a:bodyPr/>
        <a:lstStyle/>
        <a:p>
          <a:endParaRPr lang="en-US"/>
        </a:p>
      </dgm:t>
    </dgm:pt>
    <dgm:pt modelId="{E2CA83BA-AE1E-4298-849E-74D04F9FC488}">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by Facebook AI &amp; Google DeepMind in 2002</a:t>
          </a:r>
        </a:p>
      </dgm:t>
    </dgm:pt>
    <dgm:pt modelId="{D51B23D2-66D3-4EDA-A683-F0750EB68C6C}" type="parTrans" cxnId="{F8FDD46B-28F0-4055-BEE7-490B786EC6D0}">
      <dgm:prSet/>
      <dgm:spPr/>
      <dgm:t>
        <a:bodyPr/>
        <a:lstStyle/>
        <a:p>
          <a:endParaRPr lang="en-US"/>
        </a:p>
      </dgm:t>
    </dgm:pt>
    <dgm:pt modelId="{D0F67D2C-E067-4334-9A1B-CD7614CAE585}" type="sibTrans" cxnId="{F8FDD46B-28F0-4055-BEE7-490B786EC6D0}">
      <dgm:prSet/>
      <dgm:spPr/>
      <dgm:t>
        <a:bodyPr/>
        <a:lstStyle/>
        <a:p>
          <a:endParaRPr lang="en-US"/>
        </a:p>
      </dgm:t>
    </dgm:pt>
    <dgm:pt modelId="{CC276F1C-989B-4D98-B366-778CD6057791}">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Written in MATLAB/Lua</a:t>
          </a:r>
        </a:p>
      </dgm:t>
    </dgm:pt>
    <dgm:pt modelId="{1DDA6B4D-3073-4121-AA05-439B66E059FB}" type="parTrans" cxnId="{AE0F9194-7B11-4A42-86E2-76E18066C2F9}">
      <dgm:prSet/>
      <dgm:spPr/>
      <dgm:t>
        <a:bodyPr/>
        <a:lstStyle/>
        <a:p>
          <a:endParaRPr lang="en-US"/>
        </a:p>
      </dgm:t>
    </dgm:pt>
    <dgm:pt modelId="{EA20BF9C-1A7D-42AD-A048-5EAD6B58E0A1}" type="sibTrans" cxnId="{AE0F9194-7B11-4A42-86E2-76E18066C2F9}">
      <dgm:prSet/>
      <dgm:spPr/>
      <dgm:t>
        <a:bodyPr/>
        <a:lstStyle/>
        <a:p>
          <a:endParaRPr lang="en-US"/>
        </a:p>
      </dgm:t>
    </dgm:pt>
    <dgm:pt modelId="{C6204636-F8DD-40FA-ADFF-8E49DE11AA3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No native Windows support</a:t>
          </a:r>
        </a:p>
      </dgm:t>
    </dgm:pt>
    <dgm:pt modelId="{B7FAE6D3-8389-421F-8D07-68DB5B483ACD}" type="parTrans" cxnId="{992A6B37-F4F8-4947-8F8E-96622608A50C}">
      <dgm:prSet/>
      <dgm:spPr/>
      <dgm:t>
        <a:bodyPr/>
        <a:lstStyle/>
        <a:p>
          <a:endParaRPr lang="en-US"/>
        </a:p>
      </dgm:t>
    </dgm:pt>
    <dgm:pt modelId="{4FB52995-E9A4-4044-A08E-3343C50EE49B}" type="sibTrans" cxnId="{992A6B37-F4F8-4947-8F8E-96622608A50C}">
      <dgm:prSet/>
      <dgm:spPr/>
      <dgm:t>
        <a:bodyPr/>
        <a:lstStyle/>
        <a:p>
          <a:endParaRPr lang="en-US"/>
        </a:p>
      </dgm:t>
    </dgm:pt>
    <dgm:pt modelId="{77134DB4-0515-4476-97E3-BF189644D2E1}">
      <dgm:prSet phldrT="[Text]"/>
      <dgm:spPr/>
      <dgm:t>
        <a:bodyPr/>
        <a:lstStyle/>
        <a:p>
          <a:r>
            <a:rPr lang="en-US"/>
            <a:t>Theano</a:t>
          </a:r>
          <a:endParaRPr lang="en-US" dirty="0"/>
        </a:p>
      </dgm:t>
    </dgm:pt>
    <dgm:pt modelId="{9F359975-8DC2-4639-AB7D-C58798BBF58F}" type="parTrans" cxnId="{D304F81A-90D7-4DCA-A026-FC7224E20EBF}">
      <dgm:prSet/>
      <dgm:spPr/>
      <dgm:t>
        <a:bodyPr/>
        <a:lstStyle/>
        <a:p>
          <a:endParaRPr lang="en-US"/>
        </a:p>
      </dgm:t>
    </dgm:pt>
    <dgm:pt modelId="{6AAA0AE2-56E8-4538-95AF-CC8992A74B01}" type="sibTrans" cxnId="{D304F81A-90D7-4DCA-A026-FC7224E20EBF}">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4">
        <dgm:presLayoutVars>
          <dgm:bulletEnabled val="1"/>
        </dgm:presLayoutVars>
      </dgm:prSet>
      <dgm:spPr/>
    </dgm:pt>
    <dgm:pt modelId="{D9D519DE-799A-4F1B-90E5-910CEF9EDEFA}" type="pres">
      <dgm:prSet presAssocID="{13970DB7-5CF7-43F3-BFCF-2A7C64F956D6}" presName="parentNode" presStyleLbl="revTx" presStyleIdx="0" presStyleCnt="4">
        <dgm:presLayoutVars>
          <dgm:chMax val="0"/>
          <dgm:bulletEnabled val="1"/>
        </dgm:presLayoutVars>
      </dgm:prSet>
      <dgm:spPr/>
    </dgm:pt>
    <dgm:pt modelId="{B8AECD77-62EC-4C76-9D30-EA29B95CFA7A}" type="pres">
      <dgm:prSet presAssocID="{5E226C30-6568-47AD-83EB-D8C22AACD169}" presName="sibTrans" presStyleCnt="0"/>
      <dgm:spPr/>
    </dgm:pt>
    <dgm:pt modelId="{759BC17F-0B3B-46F9-81C0-7BDFDB1F6DB0}" type="pres">
      <dgm:prSet presAssocID="{77134DB4-0515-4476-97E3-BF189644D2E1}" presName="compositeNode" presStyleCnt="0">
        <dgm:presLayoutVars>
          <dgm:bulletEnabled val="1"/>
        </dgm:presLayoutVars>
      </dgm:prSet>
      <dgm:spPr/>
    </dgm:pt>
    <dgm:pt modelId="{DF0B464F-44AB-4E01-9672-D127FAA575B4}" type="pres">
      <dgm:prSet presAssocID="{77134DB4-0515-4476-97E3-BF189644D2E1}" presName="image" presStyleLbl="fgImgPlace1" presStyleIdx="1" presStyleCnt="4"/>
      <dgm:spPr>
        <a:noFill/>
        <a:ln>
          <a:noFill/>
        </a:ln>
      </dgm:spPr>
    </dgm:pt>
    <dgm:pt modelId="{683C0D14-0F95-4C14-AC4F-6AE207E4D2F1}" type="pres">
      <dgm:prSet presAssocID="{77134DB4-0515-4476-97E3-BF189644D2E1}" presName="childNode" presStyleLbl="node1" presStyleIdx="1" presStyleCnt="4">
        <dgm:presLayoutVars>
          <dgm:bulletEnabled val="1"/>
        </dgm:presLayoutVars>
      </dgm:prSet>
      <dgm:spPr/>
    </dgm:pt>
    <dgm:pt modelId="{37778A39-C14F-42B9-BA36-55C6E35254D7}" type="pres">
      <dgm:prSet presAssocID="{77134DB4-0515-4476-97E3-BF189644D2E1}" presName="parentNode" presStyleLbl="revTx" presStyleIdx="1" presStyleCnt="4">
        <dgm:presLayoutVars>
          <dgm:chMax val="0"/>
          <dgm:bulletEnabled val="1"/>
        </dgm:presLayoutVars>
      </dgm:prSet>
      <dgm:spPr/>
    </dgm:pt>
    <dgm:pt modelId="{6FBF55EC-5462-4234-8286-872C4D6F86A2}" type="pres">
      <dgm:prSet presAssocID="{6AAA0AE2-56E8-4538-95AF-CC8992A74B01}" presName="sibTrans" presStyleCnt="0"/>
      <dgm:spPr/>
    </dgm:pt>
    <dgm:pt modelId="{8060591E-1096-4A9C-9110-A10DF27F16CD}" type="pres">
      <dgm:prSet presAssocID="{8C1A5CF7-CEEA-4D8F-BCA0-BC507A930BD4}" presName="compositeNode" presStyleCnt="0">
        <dgm:presLayoutVars>
          <dgm:bulletEnabled val="1"/>
        </dgm:presLayoutVars>
      </dgm:prSet>
      <dgm:spPr/>
    </dgm:pt>
    <dgm:pt modelId="{109A703C-447A-4D32-8901-99C22AC5E3D0}" type="pres">
      <dgm:prSet presAssocID="{8C1A5CF7-CEEA-4D8F-BCA0-BC507A930BD4}" presName="image" presStyleLbl="fgImgPlace1" presStyleIdx="2" presStyleCnt="4"/>
      <dgm:spPr>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B28087C0-6D23-45AD-B930-8EA6EE2FAC26}" type="pres">
      <dgm:prSet presAssocID="{8C1A5CF7-CEEA-4D8F-BCA0-BC507A930BD4}" presName="childNode" presStyleLbl="node1" presStyleIdx="2" presStyleCnt="4">
        <dgm:presLayoutVars>
          <dgm:bulletEnabled val="1"/>
        </dgm:presLayoutVars>
      </dgm:prSet>
      <dgm:spPr/>
    </dgm:pt>
    <dgm:pt modelId="{F1D13060-653F-4EC5-8E74-C2C9F694ECCA}" type="pres">
      <dgm:prSet presAssocID="{8C1A5CF7-CEEA-4D8F-BCA0-BC507A930BD4}" presName="parentNode" presStyleLbl="revTx" presStyleIdx="2" presStyleCnt="4">
        <dgm:presLayoutVars>
          <dgm:chMax val="0"/>
          <dgm:bulletEnabled val="1"/>
        </dgm:presLayoutVars>
      </dgm:prSet>
      <dgm:spPr/>
    </dgm:pt>
    <dgm:pt modelId="{B45265A8-0200-46BB-856E-3E952E8E1453}" type="pres">
      <dgm:prSet presAssocID="{A397C493-C753-41EA-879E-5D79311DF60F}" presName="sibTrans" presStyleCnt="0"/>
      <dgm:spPr/>
    </dgm:pt>
    <dgm:pt modelId="{3AA99ACF-A87B-4CE1-991C-11C8CFB6C023}" type="pres">
      <dgm:prSet presAssocID="{AFACBF50-F34A-4983-B8A4-C4430364DAB7}" presName="compositeNode" presStyleCnt="0">
        <dgm:presLayoutVars>
          <dgm:bulletEnabled val="1"/>
        </dgm:presLayoutVars>
      </dgm:prSet>
      <dgm:spPr/>
    </dgm:pt>
    <dgm:pt modelId="{645418C5-5D32-487C-840D-2B95AB6FC6C5}" type="pres">
      <dgm:prSet presAssocID="{AFACBF50-F34A-4983-B8A4-C4430364DAB7}" presName="imag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251E65A8-567E-423A-B6C5-676EC3BFDAE0}" type="pres">
      <dgm:prSet presAssocID="{AFACBF50-F34A-4983-B8A4-C4430364DAB7}" presName="childNode" presStyleLbl="node1" presStyleIdx="3" presStyleCnt="4">
        <dgm:presLayoutVars>
          <dgm:bulletEnabled val="1"/>
        </dgm:presLayoutVars>
      </dgm:prSet>
      <dgm:spPr/>
    </dgm:pt>
    <dgm:pt modelId="{E7DAE76F-EE47-41D9-A7DE-3596B739B5E7}" type="pres">
      <dgm:prSet presAssocID="{AFACBF50-F34A-4983-B8A4-C4430364DAB7}" presName="parentNode" presStyleLbl="revTx" presStyleIdx="3" presStyleCnt="4">
        <dgm:presLayoutVars>
          <dgm:chMax val="0"/>
          <dgm:bulletEnabled val="1"/>
        </dgm:presLayoutVars>
      </dgm:prSet>
      <dgm:spPr/>
    </dgm:pt>
  </dgm:ptLst>
  <dgm:cxnLst>
    <dgm:cxn modelId="{BABF7D4A-A2F8-4731-92AD-D06E523E3194}" srcId="{AFACBF50-F34A-4983-B8A4-C4430364DAB7}" destId="{51087338-A2F9-40A1-9BEC-B83E54A4F49A}" srcOrd="5" destOrd="0" parTransId="{3208F6DD-1F34-4141-9198-53A27B956D10}" sibTransId="{3EB6196F-9418-4442-9CA8-141B10AFA0FE}"/>
    <dgm:cxn modelId="{5DE17BEC-E37B-47CE-87A8-5720B74ED2ED}" srcId="{8C1A5CF7-CEEA-4D8F-BCA0-BC507A930BD4}" destId="{52C06327-5B9F-4A32-ADD5-9A4857670B0D}" srcOrd="1" destOrd="0" parTransId="{14C1E0FA-7278-4C44-BD21-1058CB3A4201}" sibTransId="{ED206BAE-1C85-404E-B4A7-3BEAA2D52976}"/>
    <dgm:cxn modelId="{B44DDADD-FE8C-4819-8DE3-3431B834358B}" srcId="{77134DB4-0515-4476-97E3-BF189644D2E1}" destId="{39F1A32C-C1BA-49E9-B639-6D3AB8BCC193}" srcOrd="0" destOrd="0" parTransId="{84C638A1-590F-4489-B5F2-5D9CC887F471}" sibTransId="{BF7C66BD-21A9-4955-9E2A-0CDE32D2DB12}"/>
    <dgm:cxn modelId="{DA30F20F-C690-42A1-9F73-8372836995CF}" srcId="{AFACBF50-F34A-4983-B8A4-C4430364DAB7}" destId="{AA970D68-C221-443B-9303-99DB8CCFBB95}" srcOrd="6" destOrd="0" parTransId="{F13D0247-F8A5-4882-89FA-DFED6217F1E4}" sibTransId="{33954878-876D-4920-8764-3BAEF7121502}"/>
    <dgm:cxn modelId="{34F137D8-13F0-49AE-9189-17CADE9DEDC4}" srcId="{AFACBF50-F34A-4983-B8A4-C4430364DAB7}" destId="{C30A7157-D473-480B-9AFC-BFA591251053}" srcOrd="4" destOrd="0" parTransId="{FC0E145B-A5E4-4A7E-8C36-67DB8BDA15B8}" sibTransId="{27AEE898-B722-44CF-8FFE-959CB84EE3BC}"/>
    <dgm:cxn modelId="{BFEDD050-FA45-4181-82D5-C0129D177690}" srcId="{77134DB4-0515-4476-97E3-BF189644D2E1}" destId="{6665886F-AAA5-4EA2-B0A5-8C7237E6A22C}" srcOrd="1" destOrd="0" parTransId="{2E033890-1E2D-4400-BC37-046518F2A515}" sibTransId="{EFC204BF-8D12-4CAA-B970-62417C14257C}"/>
    <dgm:cxn modelId="{532855EA-302B-4733-9BE6-F8FE98660B6E}" type="presOf" srcId="{CC276F1C-989B-4D98-B366-778CD6057791}" destId="{52F78670-44B0-43CB-9140-AD5B87A3C22C}" srcOrd="0" destOrd="1" presId="urn:microsoft.com/office/officeart/2005/8/layout/hList2"/>
    <dgm:cxn modelId="{AE0F9194-7B11-4A42-86E2-76E18066C2F9}" srcId="{13970DB7-5CF7-43F3-BFCF-2A7C64F956D6}" destId="{CC276F1C-989B-4D98-B366-778CD6057791}" srcOrd="1" destOrd="0" parTransId="{1DDA6B4D-3073-4121-AA05-439B66E059FB}" sibTransId="{EA20BF9C-1A7D-42AD-A048-5EAD6B58E0A1}"/>
    <dgm:cxn modelId="{F8FDD46B-28F0-4055-BEE7-490B786EC6D0}" srcId="{13970DB7-5CF7-43F3-BFCF-2A7C64F956D6}" destId="{E2CA83BA-AE1E-4298-849E-74D04F9FC488}" srcOrd="0" destOrd="0" parTransId="{D51B23D2-66D3-4EDA-A683-F0750EB68C6C}" sibTransId="{D0F67D2C-E067-4334-9A1B-CD7614CAE585}"/>
    <dgm:cxn modelId="{AECA51B0-A4E0-4534-9CD4-4AB6FCF7582E}" type="presOf" srcId="{06C73A67-5EA5-4747-BFFC-25EA8F3D69AD}" destId="{495E0E41-ADD7-41D2-9804-B5DA26845DE6}" srcOrd="0" destOrd="0" presId="urn:microsoft.com/office/officeart/2005/8/layout/hList2"/>
    <dgm:cxn modelId="{B85AB68D-6BAF-4607-A26A-DFA32856717A}" srcId="{8C1A5CF7-CEEA-4D8F-BCA0-BC507A930BD4}" destId="{F1C7EDA4-B3AB-40B8-A735-BAF664FB3341}" srcOrd="2" destOrd="0" parTransId="{1C865DCA-21D6-4DE9-AE50-190AC8CA6C77}" sibTransId="{5E5C5977-F9AD-4DD6-80EA-73903548067D}"/>
    <dgm:cxn modelId="{C7C99797-F5CC-478C-B094-9ABD6B884BE0}" type="presOf" srcId="{C30A7157-D473-480B-9AFC-BFA591251053}" destId="{251E65A8-567E-423A-B6C5-676EC3BFDAE0}" srcOrd="0" destOrd="4" presId="urn:microsoft.com/office/officeart/2005/8/layout/hList2"/>
    <dgm:cxn modelId="{5D795C70-6779-4A5C-8BC6-3DBC40512EF3}" type="presOf" srcId="{48F38731-724F-479A-81D9-BE0759AC06DA}" destId="{B28087C0-6D23-45AD-B930-8EA6EE2FAC26}" srcOrd="0" destOrd="0" presId="urn:microsoft.com/office/officeart/2005/8/layout/hList2"/>
    <dgm:cxn modelId="{9BCF9D1B-BB4D-4516-B6F2-25E7861E0454}" srcId="{AFACBF50-F34A-4983-B8A4-C4430364DAB7}" destId="{FA8A2AF5-A5D2-4550-AE36-A10CE0FDE679}" srcOrd="1" destOrd="0" parTransId="{B79A1783-0F10-4F3E-8B36-B24F0A949AFC}" sibTransId="{4C5E7C1C-E41B-4D47-ACD4-6E8F3F073083}"/>
    <dgm:cxn modelId="{D176BBA6-67E4-4DDC-8DFC-A8C379FEF908}" type="presOf" srcId="{52C06327-5B9F-4A32-ADD5-9A4857670B0D}" destId="{B28087C0-6D23-45AD-B930-8EA6EE2FAC26}" srcOrd="0" destOrd="1" presId="urn:microsoft.com/office/officeart/2005/8/layout/hList2"/>
    <dgm:cxn modelId="{19EB78B3-FC45-48B4-800B-91402AF1A9B3}" srcId="{06C73A67-5EA5-4747-BFFC-25EA8F3D69AD}" destId="{8C1A5CF7-CEEA-4D8F-BCA0-BC507A930BD4}" srcOrd="2" destOrd="0" parTransId="{EA6BEE99-AFBA-441E-A1A6-2A013D1F41C7}" sibTransId="{A397C493-C753-41EA-879E-5D79311DF60F}"/>
    <dgm:cxn modelId="{D304F81A-90D7-4DCA-A026-FC7224E20EBF}" srcId="{06C73A67-5EA5-4747-BFFC-25EA8F3D69AD}" destId="{77134DB4-0515-4476-97E3-BF189644D2E1}" srcOrd="1" destOrd="0" parTransId="{9F359975-8DC2-4639-AB7D-C58798BBF58F}" sibTransId="{6AAA0AE2-56E8-4538-95AF-CC8992A74B01}"/>
    <dgm:cxn modelId="{533DD567-6983-421E-A1F8-5A898D28ED9B}" srcId="{77134DB4-0515-4476-97E3-BF189644D2E1}" destId="{E17F583B-6E1E-49D5-BB71-11C91C7F6D4A}" srcOrd="2" destOrd="0" parTransId="{59BD4CA3-24B4-4E0A-97FD-0744863687C6}" sibTransId="{B3C8A9E1-B190-4323-A871-5B4DFC4008C8}"/>
    <dgm:cxn modelId="{01ED1F45-669E-41FB-95E3-FE28DBD75647}" type="presOf" srcId="{39F1A32C-C1BA-49E9-B639-6D3AB8BCC193}" destId="{683C0D14-0F95-4C14-AC4F-6AE207E4D2F1}" srcOrd="0" destOrd="0" presId="urn:microsoft.com/office/officeart/2005/8/layout/hList2"/>
    <dgm:cxn modelId="{4B5428DD-A2ED-4CAE-8D3C-CF363BBFCFDF}" type="presOf" srcId="{51087338-A2F9-40A1-9BEC-B83E54A4F49A}" destId="{251E65A8-567E-423A-B6C5-676EC3BFDAE0}" srcOrd="0" destOrd="5" presId="urn:microsoft.com/office/officeart/2005/8/layout/hList2"/>
    <dgm:cxn modelId="{545E701D-DA55-49F2-8C3E-23701106BA33}" type="presOf" srcId="{E2CA83BA-AE1E-4298-849E-74D04F9FC488}" destId="{52F78670-44B0-43CB-9140-AD5B87A3C22C}" srcOrd="0" destOrd="0" presId="urn:microsoft.com/office/officeart/2005/8/layout/hList2"/>
    <dgm:cxn modelId="{CBCAA49F-A5A8-4239-AC60-06B0EE748D7F}" type="presOf" srcId="{DB4C1447-3D2F-4D38-9F2B-8856F57F7BD3}" destId="{251E65A8-567E-423A-B6C5-676EC3BFDAE0}" srcOrd="0" destOrd="3" presId="urn:microsoft.com/office/officeart/2005/8/layout/hList2"/>
    <dgm:cxn modelId="{89D9A2E7-5965-4701-B6AE-B3E6350C484D}" type="presOf" srcId="{FA8A2AF5-A5D2-4550-AE36-A10CE0FDE679}" destId="{251E65A8-567E-423A-B6C5-676EC3BFDAE0}" srcOrd="0" destOrd="1" presId="urn:microsoft.com/office/officeart/2005/8/layout/hList2"/>
    <dgm:cxn modelId="{138A5879-F70A-4240-801C-9F9107A0D69B}" type="presOf" srcId="{0C91C896-E676-4409-B06F-0CC90D1B202C}" destId="{251E65A8-567E-423A-B6C5-676EC3BFDAE0}" srcOrd="0" destOrd="2" presId="urn:microsoft.com/office/officeart/2005/8/layout/hList2"/>
    <dgm:cxn modelId="{43490E6F-D429-4423-A611-C95F26F07BF8}" type="presOf" srcId="{77134DB4-0515-4476-97E3-BF189644D2E1}" destId="{37778A39-C14F-42B9-BA36-55C6E35254D7}" srcOrd="0" destOrd="0" presId="urn:microsoft.com/office/officeart/2005/8/layout/hList2"/>
    <dgm:cxn modelId="{60D6358A-0E4E-4A1D-9FF1-8A6B4B7F24DF}" type="presOf" srcId="{AA970D68-C221-443B-9303-99DB8CCFBB95}" destId="{251E65A8-567E-423A-B6C5-676EC3BFDAE0}" srcOrd="0" destOrd="6" presId="urn:microsoft.com/office/officeart/2005/8/layout/hList2"/>
    <dgm:cxn modelId="{85DDA83A-D912-43F1-A98E-A7D626A2004C}" type="presOf" srcId="{F1C7EDA4-B3AB-40B8-A735-BAF664FB3341}" destId="{B28087C0-6D23-45AD-B930-8EA6EE2FAC26}" srcOrd="0" destOrd="2" presId="urn:microsoft.com/office/officeart/2005/8/layout/hList2"/>
    <dgm:cxn modelId="{6B35D4B1-176B-4F77-BC75-33148BF3C963}" srcId="{8C1A5CF7-CEEA-4D8F-BCA0-BC507A930BD4}" destId="{BED4C71A-822C-426C-9548-8DE25AB90A67}" srcOrd="3" destOrd="0" parTransId="{4B03EE28-B3EB-44F5-A576-44104A9BBEC2}" sibTransId="{0DCD37DD-E183-4145-B77E-3125308B8BBD}"/>
    <dgm:cxn modelId="{6B1DFEC7-6D18-48BD-8E51-9DFDBC15600E}" type="presOf" srcId="{BED4C71A-822C-426C-9548-8DE25AB90A67}" destId="{B28087C0-6D23-45AD-B930-8EA6EE2FAC26}" srcOrd="0" destOrd="3" presId="urn:microsoft.com/office/officeart/2005/8/layout/hList2"/>
    <dgm:cxn modelId="{2ACCD46E-850C-4E70-9E89-C7F5B239AA50}" srcId="{77134DB4-0515-4476-97E3-BF189644D2E1}" destId="{25C41214-FD9E-43FE-8E97-BD12675AF925}" srcOrd="4" destOrd="0" parTransId="{E355C449-6B9F-4B31-9DF1-25510074FDDA}" sibTransId="{3CD2D968-2155-45E4-9AB4-FA6AAAFE4975}"/>
    <dgm:cxn modelId="{0A113D8F-B70F-41E3-9CFF-8E8563169C01}" srcId="{AFACBF50-F34A-4983-B8A4-C4430364DAB7}" destId="{517F8000-2B9D-4BA7-BF65-10E0634E46A4}" srcOrd="0" destOrd="0" parTransId="{8617D6FA-4F4E-47D7-90D1-4563BED5E0F0}" sibTransId="{E428D66F-B07A-4902-9020-8AAC1BEB027C}"/>
    <dgm:cxn modelId="{69F1F86D-DE64-44DC-BB86-CC7DDC416C4E}" srcId="{AFACBF50-F34A-4983-B8A4-C4430364DAB7}" destId="{DB4C1447-3D2F-4D38-9F2B-8856F57F7BD3}" srcOrd="3" destOrd="0" parTransId="{A083E1E1-9D2E-4965-95DF-7934D1A5D869}" sibTransId="{9F7E5698-AC7F-4506-B13E-B2EB103CE414}"/>
    <dgm:cxn modelId="{A83DA292-CB35-4B04-9351-B4F5AF03E812}" type="presOf" srcId="{B05922AE-3937-423A-8663-61D7BEFB7FCC}" destId="{B28087C0-6D23-45AD-B930-8EA6EE2FAC26}" srcOrd="0" destOrd="4" presId="urn:microsoft.com/office/officeart/2005/8/layout/hList2"/>
    <dgm:cxn modelId="{5F786120-278C-415B-9DA8-62D8CA59A292}" srcId="{77134DB4-0515-4476-97E3-BF189644D2E1}" destId="{AAA8AAC6-EAA1-4C1B-A650-E09B3BC819BD}" srcOrd="3" destOrd="0" parTransId="{AA6EED61-3508-4B9E-B66A-060A39762ABB}" sibTransId="{A8EE6052-22E6-4D16-985A-F9994F686F74}"/>
    <dgm:cxn modelId="{B36E6721-F915-45B5-BC70-BAB34EB79C0D}" type="presOf" srcId="{AFACBF50-F34A-4983-B8A4-C4430364DAB7}" destId="{E7DAE76F-EE47-41D9-A7DE-3596B739B5E7}" srcOrd="0" destOrd="0" presId="urn:microsoft.com/office/officeart/2005/8/layout/hList2"/>
    <dgm:cxn modelId="{992A6B37-F4F8-4947-8F8E-96622608A50C}" srcId="{13970DB7-5CF7-43F3-BFCF-2A7C64F956D6}" destId="{C6204636-F8DD-40FA-ADFF-8E49DE11AA35}" srcOrd="2" destOrd="0" parTransId="{B7FAE6D3-8389-421F-8D07-68DB5B483ACD}" sibTransId="{4FB52995-E9A4-4044-A08E-3343C50EE49B}"/>
    <dgm:cxn modelId="{A07B7600-0C0A-45A1-A762-F1D3948D4F67}" type="presOf" srcId="{AAA8AAC6-EAA1-4C1B-A650-E09B3BC819BD}" destId="{683C0D14-0F95-4C14-AC4F-6AE207E4D2F1}" srcOrd="0" destOrd="3" presId="urn:microsoft.com/office/officeart/2005/8/layout/hList2"/>
    <dgm:cxn modelId="{A56CD4FB-31AF-4338-A28F-06893F1073A5}" srcId="{06C73A67-5EA5-4747-BFFC-25EA8F3D69AD}" destId="{AFACBF50-F34A-4983-B8A4-C4430364DAB7}" srcOrd="3" destOrd="0" parTransId="{3FD66704-8C03-449F-8C55-BC53DE7C2558}" sibTransId="{E570F4C1-04F5-46E6-A5DA-BB6CACAE8A06}"/>
    <dgm:cxn modelId="{2DB25CBE-01EF-479B-88AC-3CD25EA8A1DA}" srcId="{AFACBF50-F34A-4983-B8A4-C4430364DAB7}" destId="{0C91C896-E676-4409-B06F-0CC90D1B202C}" srcOrd="2" destOrd="0" parTransId="{3D0602B9-343C-4500-983A-06797DD545B6}" sibTransId="{5C13C26D-3855-46B4-9C42-46DFBC73C3F9}"/>
    <dgm:cxn modelId="{D9F25AB9-9AFD-4600-804D-EEB51526276D}" type="presOf" srcId="{517F8000-2B9D-4BA7-BF65-10E0634E46A4}" destId="{251E65A8-567E-423A-B6C5-676EC3BFDAE0}" srcOrd="0" destOrd="0" presId="urn:microsoft.com/office/officeart/2005/8/layout/hList2"/>
    <dgm:cxn modelId="{1966855B-1DDF-4B00-A607-2E48FC5DD19B}" srcId="{8C1A5CF7-CEEA-4D8F-BCA0-BC507A930BD4}" destId="{48F38731-724F-479A-81D9-BE0759AC06DA}" srcOrd="0" destOrd="0" parTransId="{703F52BC-372B-416A-9E7A-DA033F5821E6}" sibTransId="{81F314A7-F30B-4D4A-8283-40F999D6D80A}"/>
    <dgm:cxn modelId="{D4928B86-F094-4863-B916-F4268E8C06C4}" type="presOf" srcId="{C6204636-F8DD-40FA-ADFF-8E49DE11AA35}" destId="{52F78670-44B0-43CB-9140-AD5B87A3C22C}" srcOrd="0" destOrd="2" presId="urn:microsoft.com/office/officeart/2005/8/layout/hList2"/>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B656955B-C65C-4982-8AC0-706450DA2CF1}" type="presOf" srcId="{E17F583B-6E1E-49D5-BB71-11C91C7F6D4A}" destId="{683C0D14-0F95-4C14-AC4F-6AE207E4D2F1}" srcOrd="0" destOrd="2" presId="urn:microsoft.com/office/officeart/2005/8/layout/hList2"/>
    <dgm:cxn modelId="{5E105D04-38E1-4003-ACB9-7B4849C496DC}" type="presOf" srcId="{25C41214-FD9E-43FE-8E97-BD12675AF925}" destId="{683C0D14-0F95-4C14-AC4F-6AE207E4D2F1}" srcOrd="0" destOrd="4" presId="urn:microsoft.com/office/officeart/2005/8/layout/hList2"/>
    <dgm:cxn modelId="{17C274B7-439F-4F22-B1BA-5B6712FAB9EA}" type="presOf" srcId="{6665886F-AAA5-4EA2-B0A5-8C7237E6A22C}" destId="{683C0D14-0F95-4C14-AC4F-6AE207E4D2F1}" srcOrd="0" destOrd="1" presId="urn:microsoft.com/office/officeart/2005/8/layout/hList2"/>
    <dgm:cxn modelId="{78AE7652-9119-45EE-8697-32EB9DAFB9BF}" type="presOf" srcId="{8C1A5CF7-CEEA-4D8F-BCA0-BC507A930BD4}" destId="{F1D13060-653F-4EC5-8E74-C2C9F694ECCA}" srcOrd="0" destOrd="0" presId="urn:microsoft.com/office/officeart/2005/8/layout/hList2"/>
    <dgm:cxn modelId="{82B6A739-8C81-4B5F-8C7E-2D8EDA2C1162}" srcId="{8C1A5CF7-CEEA-4D8F-BCA0-BC507A930BD4}" destId="{B05922AE-3937-423A-8663-61D7BEFB7FCC}" srcOrd="4" destOrd="0" parTransId="{05C00BDD-70F5-443B-8345-F58A203342E8}" sibTransId="{8B86A13C-65D2-4FD0-80AF-947FBA38343A}"/>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 modelId="{27B34CA4-FC10-4BF5-B466-CA5AC2FF41AC}" type="presParOf" srcId="{495E0E41-ADD7-41D2-9804-B5DA26845DE6}" destId="{B8AECD77-62EC-4C76-9D30-EA29B95CFA7A}" srcOrd="1" destOrd="0" presId="urn:microsoft.com/office/officeart/2005/8/layout/hList2"/>
    <dgm:cxn modelId="{C13E7D11-E57A-4EE2-BF0A-81E96CCF4AF0}" type="presParOf" srcId="{495E0E41-ADD7-41D2-9804-B5DA26845DE6}" destId="{759BC17F-0B3B-46F9-81C0-7BDFDB1F6DB0}" srcOrd="2" destOrd="0" presId="urn:microsoft.com/office/officeart/2005/8/layout/hList2"/>
    <dgm:cxn modelId="{D1BA0B9C-B41D-4D04-801D-CD013FC9298F}" type="presParOf" srcId="{759BC17F-0B3B-46F9-81C0-7BDFDB1F6DB0}" destId="{DF0B464F-44AB-4E01-9672-D127FAA575B4}" srcOrd="0" destOrd="0" presId="urn:microsoft.com/office/officeart/2005/8/layout/hList2"/>
    <dgm:cxn modelId="{5CF7A65F-3B94-47EF-BD15-070D1C77572F}" type="presParOf" srcId="{759BC17F-0B3B-46F9-81C0-7BDFDB1F6DB0}" destId="{683C0D14-0F95-4C14-AC4F-6AE207E4D2F1}" srcOrd="1" destOrd="0" presId="urn:microsoft.com/office/officeart/2005/8/layout/hList2"/>
    <dgm:cxn modelId="{DCA52B8A-38EC-406D-9659-CDA8C90B9047}" type="presParOf" srcId="{759BC17F-0B3B-46F9-81C0-7BDFDB1F6DB0}" destId="{37778A39-C14F-42B9-BA36-55C6E35254D7}" srcOrd="2" destOrd="0" presId="urn:microsoft.com/office/officeart/2005/8/layout/hList2"/>
    <dgm:cxn modelId="{0FCD460E-FB3C-4610-83D7-9947D35FFB36}" type="presParOf" srcId="{495E0E41-ADD7-41D2-9804-B5DA26845DE6}" destId="{6FBF55EC-5462-4234-8286-872C4D6F86A2}" srcOrd="3" destOrd="0" presId="urn:microsoft.com/office/officeart/2005/8/layout/hList2"/>
    <dgm:cxn modelId="{92AAA4FC-6536-4C8B-B6DC-28D9F4B5EDD0}" type="presParOf" srcId="{495E0E41-ADD7-41D2-9804-B5DA26845DE6}" destId="{8060591E-1096-4A9C-9110-A10DF27F16CD}" srcOrd="4" destOrd="0" presId="urn:microsoft.com/office/officeart/2005/8/layout/hList2"/>
    <dgm:cxn modelId="{159FEBD7-1CE9-45EA-84A1-E000AAE9706D}" type="presParOf" srcId="{8060591E-1096-4A9C-9110-A10DF27F16CD}" destId="{109A703C-447A-4D32-8901-99C22AC5E3D0}" srcOrd="0" destOrd="0" presId="urn:microsoft.com/office/officeart/2005/8/layout/hList2"/>
    <dgm:cxn modelId="{E45535C6-65CD-4CAA-B8F3-768FEA4EAADE}" type="presParOf" srcId="{8060591E-1096-4A9C-9110-A10DF27F16CD}" destId="{B28087C0-6D23-45AD-B930-8EA6EE2FAC26}" srcOrd="1" destOrd="0" presId="urn:microsoft.com/office/officeart/2005/8/layout/hList2"/>
    <dgm:cxn modelId="{1D3D4585-B089-41CF-8235-59E2AEC7DED5}" type="presParOf" srcId="{8060591E-1096-4A9C-9110-A10DF27F16CD}" destId="{F1D13060-653F-4EC5-8E74-C2C9F694ECCA}" srcOrd="2" destOrd="0" presId="urn:microsoft.com/office/officeart/2005/8/layout/hList2"/>
    <dgm:cxn modelId="{23DFBD64-FA0B-4546-A688-3128AA909872}" type="presParOf" srcId="{495E0E41-ADD7-41D2-9804-B5DA26845DE6}" destId="{B45265A8-0200-46BB-856E-3E952E8E1453}" srcOrd="5" destOrd="0" presId="urn:microsoft.com/office/officeart/2005/8/layout/hList2"/>
    <dgm:cxn modelId="{1F7100CF-8605-4558-A68D-3BAC918224DE}" type="presParOf" srcId="{495E0E41-ADD7-41D2-9804-B5DA26845DE6}" destId="{3AA99ACF-A87B-4CE1-991C-11C8CFB6C023}" srcOrd="6" destOrd="0" presId="urn:microsoft.com/office/officeart/2005/8/layout/hList2"/>
    <dgm:cxn modelId="{DAFE652C-4401-4B86-BC2C-FEC6526DD710}" type="presParOf" srcId="{3AA99ACF-A87B-4CE1-991C-11C8CFB6C023}" destId="{645418C5-5D32-487C-840D-2B95AB6FC6C5}" srcOrd="0" destOrd="0" presId="urn:microsoft.com/office/officeart/2005/8/layout/hList2"/>
    <dgm:cxn modelId="{8B2A8FD5-2835-41C8-B8F3-DF867BC1FF42}" type="presParOf" srcId="{3AA99ACF-A87B-4CE1-991C-11C8CFB6C023}" destId="{251E65A8-567E-423A-B6C5-676EC3BFDAE0}" srcOrd="1" destOrd="0" presId="urn:microsoft.com/office/officeart/2005/8/layout/hList2"/>
    <dgm:cxn modelId="{0DA21E90-B1A9-47AA-B4D7-1BC31A4678F7}" type="presParOf" srcId="{3AA99ACF-A87B-4CE1-991C-11C8CFB6C023}" destId="{E7DAE76F-EE47-41D9-A7DE-3596B739B5E7}"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Caffe</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dgm:spPr/>
      <dgm:t>
        <a:bodyPr/>
        <a:lstStyle/>
        <a:p>
          <a:r>
            <a:rPr lang="en-US" dirty="0">
              <a:solidFill>
                <a:prstClr val="white"/>
              </a:solidFill>
              <a:latin typeface="Corbel" panose="020B0503020204020204"/>
              <a:ea typeface="+mn-ea"/>
              <a:cs typeface="+mn-cs"/>
            </a:rPr>
            <a:t>Developed at Berkeley in 2013</a:t>
          </a:r>
          <a:endParaRPr lang="en-US" dirty="0"/>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2A12D581-2355-4F38-9EEE-694F44DDE89E}">
      <dgm:prSet/>
      <dgm:spPr/>
      <dgm:t>
        <a:bodyPr/>
        <a:lstStyle/>
        <a:p>
          <a:pPr>
            <a:buFont typeface="Wingdings" panose="05000000000000000000" pitchFamily="2" charset="2"/>
            <a:buChar char="ü"/>
          </a:pPr>
          <a:r>
            <a:rPr lang="en-US" dirty="0"/>
            <a:t>Native Windows Support</a:t>
          </a:r>
        </a:p>
      </dgm:t>
    </dgm:pt>
    <dgm:pt modelId="{8D10FE23-6FC0-4DBD-8701-1E51580FA874}" type="parTrans" cxnId="{00AC0BFE-3835-459D-9BDE-500CF60FBB50}">
      <dgm:prSet/>
      <dgm:spPr/>
      <dgm:t>
        <a:bodyPr/>
        <a:lstStyle/>
        <a:p>
          <a:endParaRPr lang="en-US"/>
        </a:p>
      </dgm:t>
    </dgm:pt>
    <dgm:pt modelId="{4CE53701-D0BE-4F39-8ED7-66FDE9F5F519}" type="sibTrans" cxnId="{00AC0BFE-3835-459D-9BDE-500CF60FBB50}">
      <dgm:prSet/>
      <dgm:spPr/>
      <dgm:t>
        <a:bodyPr/>
        <a:lstStyle/>
        <a:p>
          <a:endParaRPr lang="en-US"/>
        </a:p>
      </dgm:t>
    </dgm:pt>
    <dgm:pt modelId="{42ACD173-8E85-4C92-851A-79F794FB0159}">
      <dgm:prSet/>
      <dgm:spPr/>
      <dgm:t>
        <a:bodyPr/>
        <a:lstStyle/>
        <a:p>
          <a:pPr>
            <a:buFont typeface="Wingdings" panose="05000000000000000000" pitchFamily="2" charset="2"/>
            <a:buChar char="ü"/>
          </a:pPr>
          <a:r>
            <a:rPr lang="en-US" dirty="0"/>
            <a:t>Large repository of code &amp; research papers</a:t>
          </a:r>
        </a:p>
      </dgm:t>
    </dgm:pt>
    <dgm:pt modelId="{F5ED9662-34CD-4D19-8A57-0236C7DAC8B5}" type="parTrans" cxnId="{5BCC982F-F7CE-452D-ADA7-6D9395A52B06}">
      <dgm:prSet/>
      <dgm:spPr/>
      <dgm:t>
        <a:bodyPr/>
        <a:lstStyle/>
        <a:p>
          <a:endParaRPr lang="en-US"/>
        </a:p>
      </dgm:t>
    </dgm:pt>
    <dgm:pt modelId="{BB9AA992-973F-484A-8A00-BD46B0480124}" type="sibTrans" cxnId="{5BCC982F-F7CE-452D-ADA7-6D9395A52B06}">
      <dgm:prSet/>
      <dgm:spPr/>
      <dgm:t>
        <a:bodyPr/>
        <a:lstStyle/>
        <a:p>
          <a:endParaRPr lang="en-US"/>
        </a:p>
      </dgm:t>
    </dgm:pt>
    <dgm:pt modelId="{A74AD2AB-F75F-41DB-91C4-74E2C2F24411}">
      <dgm:prSet/>
      <dgm:spPr/>
      <dgm:t>
        <a:bodyPr/>
        <a:lstStyle/>
        <a:p>
          <a:pPr>
            <a:buFont typeface="Wingdings" panose="05000000000000000000" pitchFamily="2" charset="2"/>
            <a:buChar char="ü"/>
          </a:pPr>
          <a:r>
            <a:rPr lang="en-US" dirty="0"/>
            <a:t>C++ based w/ Python wrapper</a:t>
          </a:r>
        </a:p>
      </dgm:t>
    </dgm:pt>
    <dgm:pt modelId="{AB7BC615-679F-4464-9603-0F426C148DA1}" type="parTrans" cxnId="{F155EA5E-85E6-4AD6-B490-61C3872A1054}">
      <dgm:prSet/>
      <dgm:spPr/>
      <dgm:t>
        <a:bodyPr/>
        <a:lstStyle/>
        <a:p>
          <a:endParaRPr lang="en-US"/>
        </a:p>
      </dgm:t>
    </dgm:pt>
    <dgm:pt modelId="{CABEAC58-9DA9-4002-91A1-D6B38FF17044}" type="sibTrans" cxnId="{F155EA5E-85E6-4AD6-B490-61C3872A1054}">
      <dgm:prSet/>
      <dgm:spPr/>
      <dgm:t>
        <a:bodyPr/>
        <a:lstStyle/>
        <a:p>
          <a:endParaRPr lang="en-US"/>
        </a:p>
      </dgm:t>
    </dgm:pt>
    <dgm:pt modelId="{A30B9903-5237-4BBA-A9F1-559C79A32090}">
      <dgm:prSet/>
      <dgm:spPr/>
      <dgm:t>
        <a:bodyPr/>
        <a:lstStyle/>
        <a:p>
          <a:pPr>
            <a:buFont typeface="Wingdings 2" panose="05020102010507070707" pitchFamily="18" charset="2"/>
            <a:buChar char="O"/>
          </a:pPr>
          <a:r>
            <a:rPr lang="en-US" dirty="0"/>
            <a:t>Difficult to setup &amp; use</a:t>
          </a:r>
        </a:p>
      </dgm:t>
    </dgm:pt>
    <dgm:pt modelId="{844618AD-007A-4F62-B8C5-AB11A8017D50}" type="parTrans" cxnId="{5C338ADE-F7B4-4A47-80F9-FABBE0FC51E0}">
      <dgm:prSet/>
      <dgm:spPr/>
      <dgm:t>
        <a:bodyPr/>
        <a:lstStyle/>
        <a:p>
          <a:endParaRPr lang="en-US"/>
        </a:p>
      </dgm:t>
    </dgm:pt>
    <dgm:pt modelId="{6A62A5EE-B881-4375-AC75-B62E0D27914A}" type="sibTrans" cxnId="{5C338ADE-F7B4-4A47-80F9-FABBE0FC51E0}">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1"/>
      <dgm:spPr>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1">
        <dgm:presLayoutVars>
          <dgm:bulletEnabled val="1"/>
        </dgm:presLayoutVars>
      </dgm:prSet>
      <dgm:spPr/>
    </dgm:pt>
    <dgm:pt modelId="{D9D519DE-799A-4F1B-90E5-910CEF9EDEFA}" type="pres">
      <dgm:prSet presAssocID="{13970DB7-5CF7-43F3-BFCF-2A7C64F956D6}" presName="parentNode" presStyleLbl="revTx" presStyleIdx="0" presStyleCnt="1">
        <dgm:presLayoutVars>
          <dgm:chMax val="0"/>
          <dgm:bulletEnabled val="1"/>
        </dgm:presLayoutVars>
      </dgm:prSet>
      <dgm:spPr/>
    </dgm:pt>
  </dgm:ptLst>
  <dgm:cxnLst>
    <dgm:cxn modelId="{5DE17BEC-E37B-47CE-87A8-5720B74ED2ED}" srcId="{13970DB7-5CF7-43F3-BFCF-2A7C64F956D6}" destId="{52C06327-5B9F-4A32-ADD5-9A4857670B0D}" srcOrd="0" destOrd="0" parTransId="{14C1E0FA-7278-4C44-BD21-1058CB3A4201}" sibTransId="{ED206BAE-1C85-404E-B4A7-3BEAA2D52976}"/>
    <dgm:cxn modelId="{5BCC982F-F7CE-452D-ADA7-6D9395A52B06}" srcId="{13970DB7-5CF7-43F3-BFCF-2A7C64F956D6}" destId="{42ACD173-8E85-4C92-851A-79F794FB0159}" srcOrd="2" destOrd="0" parTransId="{F5ED9662-34CD-4D19-8A57-0236C7DAC8B5}" sibTransId="{BB9AA992-973F-484A-8A00-BD46B0480124}"/>
    <dgm:cxn modelId="{AB7A7783-2AC6-47E1-B9FB-5854FE7B1168}" type="presOf" srcId="{42ACD173-8E85-4C92-851A-79F794FB0159}" destId="{52F78670-44B0-43CB-9140-AD5B87A3C22C}" srcOrd="0" destOrd="2" presId="urn:microsoft.com/office/officeart/2005/8/layout/hList2"/>
    <dgm:cxn modelId="{A2DCA044-21C8-4E60-89BB-D65B105C8A7E}" type="presOf" srcId="{A30B9903-5237-4BBA-A9F1-559C79A32090}" destId="{52F78670-44B0-43CB-9140-AD5B87A3C22C}" srcOrd="0" destOrd="4" presId="urn:microsoft.com/office/officeart/2005/8/layout/hList2"/>
    <dgm:cxn modelId="{00AC0BFE-3835-459D-9BDE-500CF60FBB50}" srcId="{13970DB7-5CF7-43F3-BFCF-2A7C64F956D6}" destId="{2A12D581-2355-4F38-9EEE-694F44DDE89E}" srcOrd="1" destOrd="0" parTransId="{8D10FE23-6FC0-4DBD-8701-1E51580FA874}" sibTransId="{4CE53701-D0BE-4F39-8ED7-66FDE9F5F519}"/>
    <dgm:cxn modelId="{690EF695-357A-44D9-AE91-7E12FEFAB236}" type="presOf" srcId="{A74AD2AB-F75F-41DB-91C4-74E2C2F24411}" destId="{52F78670-44B0-43CB-9140-AD5B87A3C22C}" srcOrd="0" destOrd="3" presId="urn:microsoft.com/office/officeart/2005/8/layout/hList2"/>
    <dgm:cxn modelId="{AECA51B0-A4E0-4534-9CD4-4AB6FCF7582E}" type="presOf" srcId="{06C73A67-5EA5-4747-BFFC-25EA8F3D69AD}" destId="{495E0E41-ADD7-41D2-9804-B5DA26845DE6}" srcOrd="0" destOrd="0" presId="urn:microsoft.com/office/officeart/2005/8/layout/hList2"/>
    <dgm:cxn modelId="{8B241760-17E5-45CD-A1EF-D9FDA719270B}" type="presOf" srcId="{2A12D581-2355-4F38-9EEE-694F44DDE89E}" destId="{52F78670-44B0-43CB-9140-AD5B87A3C22C}" srcOrd="0" destOrd="1" presId="urn:microsoft.com/office/officeart/2005/8/layout/hList2"/>
    <dgm:cxn modelId="{C8D11BE3-6EF2-4A92-BF9A-6C030E907932}" type="presOf" srcId="{52C06327-5B9F-4A32-ADD5-9A4857670B0D}" destId="{52F78670-44B0-43CB-9140-AD5B87A3C22C}" srcOrd="0" destOrd="0" presId="urn:microsoft.com/office/officeart/2005/8/layout/hList2"/>
    <dgm:cxn modelId="{5C338ADE-F7B4-4A47-80F9-FABBE0FC51E0}" srcId="{13970DB7-5CF7-43F3-BFCF-2A7C64F956D6}" destId="{A30B9903-5237-4BBA-A9F1-559C79A32090}" srcOrd="4" destOrd="0" parTransId="{844618AD-007A-4F62-B8C5-AB11A8017D50}" sibTransId="{6A62A5EE-B881-4375-AC75-B62E0D27914A}"/>
    <dgm:cxn modelId="{F155EA5E-85E6-4AD6-B490-61C3872A1054}" srcId="{13970DB7-5CF7-43F3-BFCF-2A7C64F956D6}" destId="{A74AD2AB-F75F-41DB-91C4-74E2C2F24411}" srcOrd="3" destOrd="0" parTransId="{AB7BC615-679F-4464-9603-0F426C148DA1}" sibTransId="{CABEAC58-9DA9-4002-91A1-D6B38FF17044}"/>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C046D5-7433-4015-B116-6775A71D8637}" type="doc">
      <dgm:prSet loTypeId="urn:microsoft.com/office/officeart/2005/8/layout/hProcess9" loCatId="process" qsTypeId="urn:microsoft.com/office/officeart/2005/8/quickstyle/simple1" qsCatId="simple" csTypeId="urn:microsoft.com/office/officeart/2005/8/colors/accent1_2" csCatId="accent1" phldr="1"/>
      <dgm:spPr/>
    </dgm:pt>
    <dgm:pt modelId="{6EF32822-0EB8-4992-A4BD-AA60CBE339B9}">
      <dgm:prSet phldrT="[Text]"/>
      <dgm:spPr/>
      <dgm:t>
        <a:bodyPr/>
        <a:lstStyle/>
        <a:p>
          <a:r>
            <a:rPr lang="en-US" dirty="0"/>
            <a:t>Implement R-CNN for detection </a:t>
          </a:r>
          <a:r>
            <a:rPr lang="en-US"/>
            <a:t>&amp; classification of SKUs</a:t>
          </a:r>
        </a:p>
      </dgm:t>
    </dgm:pt>
    <dgm:pt modelId="{FC8B0499-F59F-4328-8C2E-76A88FE723BD}" type="parTrans" cxnId="{8702BC04-BFC8-4600-8C09-774F1F946051}">
      <dgm:prSet/>
      <dgm:spPr/>
      <dgm:t>
        <a:bodyPr/>
        <a:lstStyle/>
        <a:p>
          <a:endParaRPr lang="en-US"/>
        </a:p>
      </dgm:t>
    </dgm:pt>
    <dgm:pt modelId="{4881FF64-0570-42E5-B78F-CA00D7D2BAC9}" type="sibTrans" cxnId="{8702BC04-BFC8-4600-8C09-774F1F946051}">
      <dgm:prSet/>
      <dgm:spPr/>
      <dgm:t>
        <a:bodyPr/>
        <a:lstStyle/>
        <a:p>
          <a:endParaRPr lang="en-US"/>
        </a:p>
      </dgm:t>
    </dgm:pt>
    <dgm:pt modelId="{03578DCD-3154-4712-A59A-B4C65F7E418E}">
      <dgm:prSet phldrT="[Text]"/>
      <dgm:spPr/>
      <dgm:t>
        <a:bodyPr/>
        <a:lstStyle/>
        <a:p>
          <a:r>
            <a:rPr lang="en-US" dirty="0"/>
            <a:t>Present findings and final model to PopSpots</a:t>
          </a:r>
        </a:p>
      </dgm:t>
    </dgm:pt>
    <dgm:pt modelId="{3D02A66B-ADD3-45FC-AE93-946E74086DF1}" type="parTrans" cxnId="{D74B8B93-2B51-437A-B77F-5DEFF77A9F1B}">
      <dgm:prSet/>
      <dgm:spPr/>
      <dgm:t>
        <a:bodyPr/>
        <a:lstStyle/>
        <a:p>
          <a:endParaRPr lang="en-US"/>
        </a:p>
      </dgm:t>
    </dgm:pt>
    <dgm:pt modelId="{BD272424-333A-46D2-BBAF-038D6D3819D6}" type="sibTrans" cxnId="{D74B8B93-2B51-437A-B77F-5DEFF77A9F1B}">
      <dgm:prSet/>
      <dgm:spPr/>
      <dgm:t>
        <a:bodyPr/>
        <a:lstStyle/>
        <a:p>
          <a:endParaRPr lang="en-US"/>
        </a:p>
      </dgm:t>
    </dgm:pt>
    <dgm:pt modelId="{FD2579CF-5F0D-4A63-8A05-F386BA1AD912}">
      <dgm:prSet phldrT="[Text]"/>
      <dgm:spPr/>
      <dgm:t>
        <a:bodyPr/>
        <a:lstStyle/>
        <a:p>
          <a:r>
            <a:rPr lang="en-US" dirty="0"/>
            <a:t>Enhance algorithm to estimate stock level and evaluate compliance  </a:t>
          </a:r>
        </a:p>
      </dgm:t>
    </dgm:pt>
    <dgm:pt modelId="{34166AA8-836D-4116-8E79-B2D19B0C7179}" type="parTrans" cxnId="{A945E841-A465-49AA-B43D-7C99D2306FB2}">
      <dgm:prSet/>
      <dgm:spPr/>
      <dgm:t>
        <a:bodyPr/>
        <a:lstStyle/>
        <a:p>
          <a:endParaRPr lang="en-US"/>
        </a:p>
      </dgm:t>
    </dgm:pt>
    <dgm:pt modelId="{A77078DB-D5AE-495F-9783-072E2AA8260F}" type="sibTrans" cxnId="{A945E841-A465-49AA-B43D-7C99D2306FB2}">
      <dgm:prSet/>
      <dgm:spPr/>
      <dgm:t>
        <a:bodyPr/>
        <a:lstStyle/>
        <a:p>
          <a:endParaRPr lang="en-US"/>
        </a:p>
      </dgm:t>
    </dgm:pt>
    <dgm:pt modelId="{3F67123B-82CD-4235-8005-9E470A9D343E}" type="pres">
      <dgm:prSet presAssocID="{46C046D5-7433-4015-B116-6775A71D8637}" presName="CompostProcess" presStyleCnt="0">
        <dgm:presLayoutVars>
          <dgm:dir/>
          <dgm:resizeHandles val="exact"/>
        </dgm:presLayoutVars>
      </dgm:prSet>
      <dgm:spPr/>
    </dgm:pt>
    <dgm:pt modelId="{7BD16DA0-45AC-4C2A-B3EC-FE5FA8E83CF5}" type="pres">
      <dgm:prSet presAssocID="{46C046D5-7433-4015-B116-6775A71D8637}" presName="arrow" presStyleLbl="bgShp" presStyleIdx="0" presStyleCnt="1"/>
      <dgm:spPr/>
    </dgm:pt>
    <dgm:pt modelId="{35702B5A-EF15-4B38-8D63-2146F6E451D4}" type="pres">
      <dgm:prSet presAssocID="{46C046D5-7433-4015-B116-6775A71D8637}" presName="linearProcess" presStyleCnt="0"/>
      <dgm:spPr/>
    </dgm:pt>
    <dgm:pt modelId="{2AA80AD3-CD00-4D22-A501-1BC5D248A8BE}" type="pres">
      <dgm:prSet presAssocID="{6EF32822-0EB8-4992-A4BD-AA60CBE339B9}" presName="textNode" presStyleLbl="node1" presStyleIdx="0" presStyleCnt="3">
        <dgm:presLayoutVars>
          <dgm:bulletEnabled val="1"/>
        </dgm:presLayoutVars>
      </dgm:prSet>
      <dgm:spPr/>
    </dgm:pt>
    <dgm:pt modelId="{93C2B68B-02FB-41D4-919D-046BDDA5F171}" type="pres">
      <dgm:prSet presAssocID="{4881FF64-0570-42E5-B78F-CA00D7D2BAC9}" presName="sibTrans" presStyleCnt="0"/>
      <dgm:spPr/>
    </dgm:pt>
    <dgm:pt modelId="{2B42E24A-2238-4B3E-9184-87233D3CF7C3}" type="pres">
      <dgm:prSet presAssocID="{03578DCD-3154-4712-A59A-B4C65F7E418E}" presName="textNode" presStyleLbl="node1" presStyleIdx="1" presStyleCnt="3">
        <dgm:presLayoutVars>
          <dgm:bulletEnabled val="1"/>
        </dgm:presLayoutVars>
      </dgm:prSet>
      <dgm:spPr/>
    </dgm:pt>
    <dgm:pt modelId="{0AC11BCD-ECCB-4F46-9D49-832F0BAD9CC5}" type="pres">
      <dgm:prSet presAssocID="{BD272424-333A-46D2-BBAF-038D6D3819D6}" presName="sibTrans" presStyleCnt="0"/>
      <dgm:spPr/>
    </dgm:pt>
    <dgm:pt modelId="{A9EB84B6-643F-4CE3-B696-C6C815500881}" type="pres">
      <dgm:prSet presAssocID="{FD2579CF-5F0D-4A63-8A05-F386BA1AD912}" presName="textNode" presStyleLbl="node1" presStyleIdx="2" presStyleCnt="3">
        <dgm:presLayoutVars>
          <dgm:bulletEnabled val="1"/>
        </dgm:presLayoutVars>
      </dgm:prSet>
      <dgm:spPr/>
    </dgm:pt>
  </dgm:ptLst>
  <dgm:cxnLst>
    <dgm:cxn modelId="{D74B8B93-2B51-437A-B77F-5DEFF77A9F1B}" srcId="{46C046D5-7433-4015-B116-6775A71D8637}" destId="{03578DCD-3154-4712-A59A-B4C65F7E418E}" srcOrd="1" destOrd="0" parTransId="{3D02A66B-ADD3-45FC-AE93-946E74086DF1}" sibTransId="{BD272424-333A-46D2-BBAF-038D6D3819D6}"/>
    <dgm:cxn modelId="{D4E3BC50-C35E-4A8F-9F51-4A6CE4B441A9}" type="presOf" srcId="{03578DCD-3154-4712-A59A-B4C65F7E418E}" destId="{2B42E24A-2238-4B3E-9184-87233D3CF7C3}" srcOrd="0" destOrd="0" presId="urn:microsoft.com/office/officeart/2005/8/layout/hProcess9"/>
    <dgm:cxn modelId="{A945E841-A465-49AA-B43D-7C99D2306FB2}" srcId="{46C046D5-7433-4015-B116-6775A71D8637}" destId="{FD2579CF-5F0D-4A63-8A05-F386BA1AD912}" srcOrd="2" destOrd="0" parTransId="{34166AA8-836D-4116-8E79-B2D19B0C7179}" sibTransId="{A77078DB-D5AE-495F-9783-072E2AA8260F}"/>
    <dgm:cxn modelId="{8BD46628-8626-41C9-B927-F6A434BAF270}" type="presOf" srcId="{6EF32822-0EB8-4992-A4BD-AA60CBE339B9}" destId="{2AA80AD3-CD00-4D22-A501-1BC5D248A8BE}" srcOrd="0" destOrd="0" presId="urn:microsoft.com/office/officeart/2005/8/layout/hProcess9"/>
    <dgm:cxn modelId="{8702BC04-BFC8-4600-8C09-774F1F946051}" srcId="{46C046D5-7433-4015-B116-6775A71D8637}" destId="{6EF32822-0EB8-4992-A4BD-AA60CBE339B9}" srcOrd="0" destOrd="0" parTransId="{FC8B0499-F59F-4328-8C2E-76A88FE723BD}" sibTransId="{4881FF64-0570-42E5-B78F-CA00D7D2BAC9}"/>
    <dgm:cxn modelId="{C3544C1B-EFEA-4B80-8A8F-020F90EE57F2}" type="presOf" srcId="{FD2579CF-5F0D-4A63-8A05-F386BA1AD912}" destId="{A9EB84B6-643F-4CE3-B696-C6C815500881}" srcOrd="0" destOrd="0" presId="urn:microsoft.com/office/officeart/2005/8/layout/hProcess9"/>
    <dgm:cxn modelId="{E5EF6C2A-201D-4A08-B13B-87DF05CA92AA}" type="presOf" srcId="{46C046D5-7433-4015-B116-6775A71D8637}" destId="{3F67123B-82CD-4235-8005-9E470A9D343E}" srcOrd="0" destOrd="0" presId="urn:microsoft.com/office/officeart/2005/8/layout/hProcess9"/>
    <dgm:cxn modelId="{4F674253-5129-4807-AFAF-3B25B96C803A}" type="presParOf" srcId="{3F67123B-82CD-4235-8005-9E470A9D343E}" destId="{7BD16DA0-45AC-4C2A-B3EC-FE5FA8E83CF5}" srcOrd="0" destOrd="0" presId="urn:microsoft.com/office/officeart/2005/8/layout/hProcess9"/>
    <dgm:cxn modelId="{F217F5E7-5697-4073-923C-344B6160B7D0}" type="presParOf" srcId="{3F67123B-82CD-4235-8005-9E470A9D343E}" destId="{35702B5A-EF15-4B38-8D63-2146F6E451D4}" srcOrd="1" destOrd="0" presId="urn:microsoft.com/office/officeart/2005/8/layout/hProcess9"/>
    <dgm:cxn modelId="{4816EA6F-6656-4640-9D6E-46B9DB2146D5}" type="presParOf" srcId="{35702B5A-EF15-4B38-8D63-2146F6E451D4}" destId="{2AA80AD3-CD00-4D22-A501-1BC5D248A8BE}" srcOrd="0" destOrd="0" presId="urn:microsoft.com/office/officeart/2005/8/layout/hProcess9"/>
    <dgm:cxn modelId="{1C903E2E-637F-4226-ADDB-B58625E90077}" type="presParOf" srcId="{35702B5A-EF15-4B38-8D63-2146F6E451D4}" destId="{93C2B68B-02FB-41D4-919D-046BDDA5F171}" srcOrd="1" destOrd="0" presId="urn:microsoft.com/office/officeart/2005/8/layout/hProcess9"/>
    <dgm:cxn modelId="{4D862E57-5879-49A5-9B08-4E834A0B208F}" type="presParOf" srcId="{35702B5A-EF15-4B38-8D63-2146F6E451D4}" destId="{2B42E24A-2238-4B3E-9184-87233D3CF7C3}" srcOrd="2" destOrd="0" presId="urn:microsoft.com/office/officeart/2005/8/layout/hProcess9"/>
    <dgm:cxn modelId="{FBAD533B-6097-4197-8C9A-6CB93B919643}" type="presParOf" srcId="{35702B5A-EF15-4B38-8D63-2146F6E451D4}" destId="{0AC11BCD-ECCB-4F46-9D49-832F0BAD9CC5}" srcOrd="3" destOrd="0" presId="urn:microsoft.com/office/officeart/2005/8/layout/hProcess9"/>
    <dgm:cxn modelId="{0E489BDF-E1EB-4B85-9756-FADF5F7244FD}" type="presParOf" srcId="{35702B5A-EF15-4B38-8D63-2146F6E451D4}" destId="{A9EB84B6-643F-4CE3-B696-C6C81550088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4584E-E2EB-4646-8DC3-9B24B6A7F86C}">
      <dsp:nvSpPr>
        <dsp:cNvPr id="0" name=""/>
        <dsp:cNvSpPr/>
      </dsp:nvSpPr>
      <dsp:spPr>
        <a:xfrm>
          <a:off x="0" y="0"/>
          <a:ext cx="7533741" cy="7571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Introduction</a:t>
          </a:r>
        </a:p>
      </dsp:txBody>
      <dsp:txXfrm>
        <a:off x="22175" y="22175"/>
        <a:ext cx="6628163" cy="712773"/>
      </dsp:txXfrm>
    </dsp:sp>
    <dsp:sp modelId="{23A8D136-E279-4F06-A1B1-449782CA7E1A}">
      <dsp:nvSpPr>
        <dsp:cNvPr id="0" name=""/>
        <dsp:cNvSpPr/>
      </dsp:nvSpPr>
      <dsp:spPr>
        <a:xfrm>
          <a:off x="562584" y="862279"/>
          <a:ext cx="7533741" cy="7571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OpenCV</a:t>
          </a:r>
        </a:p>
      </dsp:txBody>
      <dsp:txXfrm>
        <a:off x="584759" y="884454"/>
        <a:ext cx="6434676" cy="712773"/>
      </dsp:txXfrm>
    </dsp:sp>
    <dsp:sp modelId="{5E4497F4-C8E5-4CF8-A5FD-62FD80C13261}">
      <dsp:nvSpPr>
        <dsp:cNvPr id="0" name=""/>
        <dsp:cNvSpPr/>
      </dsp:nvSpPr>
      <dsp:spPr>
        <a:xfrm>
          <a:off x="1125169" y="1724558"/>
          <a:ext cx="7533741" cy="7571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Image Preprocessing</a:t>
          </a:r>
        </a:p>
      </dsp:txBody>
      <dsp:txXfrm>
        <a:off x="1147344" y="1746733"/>
        <a:ext cx="6434676" cy="712773"/>
      </dsp:txXfrm>
    </dsp:sp>
    <dsp:sp modelId="{038648B3-29CC-42E0-AEFC-79EC17F05FA2}">
      <dsp:nvSpPr>
        <dsp:cNvPr id="0" name=""/>
        <dsp:cNvSpPr/>
      </dsp:nvSpPr>
      <dsp:spPr>
        <a:xfrm>
          <a:off x="1687753" y="2586837"/>
          <a:ext cx="7533741" cy="7571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Approach #1: Template Matching</a:t>
          </a:r>
        </a:p>
      </dsp:txBody>
      <dsp:txXfrm>
        <a:off x="1709928" y="2609012"/>
        <a:ext cx="6434676" cy="712773"/>
      </dsp:txXfrm>
    </dsp:sp>
    <dsp:sp modelId="{8581A288-23D7-46B1-9374-31651546514F}">
      <dsp:nvSpPr>
        <dsp:cNvPr id="0" name=""/>
        <dsp:cNvSpPr/>
      </dsp:nvSpPr>
      <dsp:spPr>
        <a:xfrm>
          <a:off x="2250338" y="3449116"/>
          <a:ext cx="7533741" cy="7571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Approach #2: Deep Learning</a:t>
          </a:r>
        </a:p>
      </dsp:txBody>
      <dsp:txXfrm>
        <a:off x="2272513" y="3471291"/>
        <a:ext cx="6434676" cy="712773"/>
      </dsp:txXfrm>
    </dsp:sp>
    <dsp:sp modelId="{F524828F-FA06-4EEA-A2CE-6D1DEFE6265F}">
      <dsp:nvSpPr>
        <dsp:cNvPr id="0" name=""/>
        <dsp:cNvSpPr/>
      </dsp:nvSpPr>
      <dsp:spPr>
        <a:xfrm>
          <a:off x="7041611" y="553120"/>
          <a:ext cx="492130" cy="4921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152340" y="553120"/>
        <a:ext cx="270672" cy="370328"/>
      </dsp:txXfrm>
    </dsp:sp>
    <dsp:sp modelId="{41A2CA18-505D-4DD5-82AE-7C97A5BCC8C1}">
      <dsp:nvSpPr>
        <dsp:cNvPr id="0" name=""/>
        <dsp:cNvSpPr/>
      </dsp:nvSpPr>
      <dsp:spPr>
        <a:xfrm>
          <a:off x="7604196" y="1415399"/>
          <a:ext cx="492130" cy="4921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714925" y="1415399"/>
        <a:ext cx="270672" cy="370328"/>
      </dsp:txXfrm>
    </dsp:sp>
    <dsp:sp modelId="{E3334CB7-4CC3-409C-94F2-D5D04D7C525E}">
      <dsp:nvSpPr>
        <dsp:cNvPr id="0" name=""/>
        <dsp:cNvSpPr/>
      </dsp:nvSpPr>
      <dsp:spPr>
        <a:xfrm>
          <a:off x="8166780" y="2265060"/>
          <a:ext cx="492130" cy="4921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277509" y="2265060"/>
        <a:ext cx="270672" cy="370328"/>
      </dsp:txXfrm>
    </dsp:sp>
    <dsp:sp modelId="{4B8DBFCF-B1D7-41A2-99B5-08544D268721}">
      <dsp:nvSpPr>
        <dsp:cNvPr id="0" name=""/>
        <dsp:cNvSpPr/>
      </dsp:nvSpPr>
      <dsp:spPr>
        <a:xfrm>
          <a:off x="8729365" y="3135751"/>
          <a:ext cx="492130" cy="4921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840094" y="3135751"/>
        <a:ext cx="270672" cy="3703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74B23-9848-44D7-8719-2DED3482E0D9}">
      <dsp:nvSpPr>
        <dsp:cNvPr id="0" name=""/>
        <dsp:cNvSpPr/>
      </dsp:nvSpPr>
      <dsp:spPr>
        <a:xfrm>
          <a:off x="0" y="3166259"/>
          <a:ext cx="9784079" cy="10392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Future State</a:t>
          </a:r>
        </a:p>
      </dsp:txBody>
      <dsp:txXfrm>
        <a:off x="0" y="3166259"/>
        <a:ext cx="9784079" cy="561187"/>
      </dsp:txXfrm>
    </dsp:sp>
    <dsp:sp modelId="{D478561C-7365-430B-B9FD-4556E9F2989F}">
      <dsp:nvSpPr>
        <dsp:cNvPr id="0" name=""/>
        <dsp:cNvSpPr/>
      </dsp:nvSpPr>
      <dsp:spPr>
        <a:xfrm>
          <a:off x="0" y="3706662"/>
          <a:ext cx="9784079" cy="4780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Further refine to estimate the stock level of an SKU (i.e. “fully stocked”, “almost out”, “out of stock”) and link with automated (or semi-automated) restock system</a:t>
          </a:r>
          <a:endParaRPr lang="en-US" sz="1500" kern="1200" dirty="0"/>
        </a:p>
      </dsp:txBody>
      <dsp:txXfrm>
        <a:off x="0" y="3706662"/>
        <a:ext cx="9784079" cy="478049"/>
      </dsp:txXfrm>
    </dsp:sp>
    <dsp:sp modelId="{D33E7CEB-F8DB-498F-B19B-972349886A21}">
      <dsp:nvSpPr>
        <dsp:cNvPr id="0" name=""/>
        <dsp:cNvSpPr/>
      </dsp:nvSpPr>
      <dsp:spPr>
        <a:xfrm rot="10800000">
          <a:off x="0" y="1583501"/>
          <a:ext cx="9784079" cy="15983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Stretch</a:t>
          </a:r>
        </a:p>
      </dsp:txBody>
      <dsp:txXfrm rot="-10800000">
        <a:off x="0" y="1583501"/>
        <a:ext cx="9784079" cy="561019"/>
      </dsp:txXfrm>
    </dsp:sp>
    <dsp:sp modelId="{BC9762E4-D83D-4671-B343-E684E66B8175}">
      <dsp:nvSpPr>
        <dsp:cNvPr id="0" name=""/>
        <dsp:cNvSpPr/>
      </dsp:nvSpPr>
      <dsp:spPr>
        <a:xfrm>
          <a:off x="0" y="2144521"/>
          <a:ext cx="9784079" cy="47790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Refine Neural Net to map segment images to their corresponding SKUs (i.e. Snickers, Kit-Kat, etc.)</a:t>
          </a:r>
          <a:endParaRPr lang="en-US" sz="1500" kern="1200" dirty="0"/>
        </a:p>
      </dsp:txBody>
      <dsp:txXfrm>
        <a:off x="0" y="2144521"/>
        <a:ext cx="9784079" cy="477905"/>
      </dsp:txXfrm>
    </dsp:sp>
    <dsp:sp modelId="{C4389141-20AB-4378-9824-2E9EC30F1E58}">
      <dsp:nvSpPr>
        <dsp:cNvPr id="0" name=""/>
        <dsp:cNvSpPr/>
      </dsp:nvSpPr>
      <dsp:spPr>
        <a:xfrm rot="10800000">
          <a:off x="0" y="743"/>
          <a:ext cx="9784079" cy="15983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Primary</a:t>
          </a:r>
        </a:p>
      </dsp:txBody>
      <dsp:txXfrm rot="-10800000">
        <a:off x="0" y="743"/>
        <a:ext cx="9784079" cy="561019"/>
      </dsp:txXfrm>
    </dsp:sp>
    <dsp:sp modelId="{57DB2F2F-148D-4EE2-94AF-4B1346C2ACCD}">
      <dsp:nvSpPr>
        <dsp:cNvPr id="0" name=""/>
        <dsp:cNvSpPr/>
      </dsp:nvSpPr>
      <dsp:spPr>
        <a:xfrm>
          <a:off x="0" y="561763"/>
          <a:ext cx="9784079" cy="47790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Develop Neural Net that can accurately segment an image of a rack into its component SKUs</a:t>
          </a:r>
          <a:endParaRPr lang="en-US" sz="1500" kern="1200" dirty="0"/>
        </a:p>
      </dsp:txBody>
      <dsp:txXfrm>
        <a:off x="0" y="561763"/>
        <a:ext cx="9784079" cy="4779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17BEE-4652-441B-898F-FC9762B748CC}">
      <dsp:nvSpPr>
        <dsp:cNvPr id="0" name=""/>
        <dsp:cNvSpPr/>
      </dsp:nvSpPr>
      <dsp:spPr>
        <a:xfrm>
          <a:off x="3523" y="536597"/>
          <a:ext cx="2501752" cy="1000701"/>
        </a:xfrm>
        <a:prstGeom prst="homePlate">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Feature </a:t>
          </a:r>
        </a:p>
        <a:p>
          <a:pPr marL="0" lvl="0" indent="0" algn="ctr" defTabSz="889000">
            <a:lnSpc>
              <a:spcPct val="90000"/>
            </a:lnSpc>
            <a:spcBef>
              <a:spcPct val="0"/>
            </a:spcBef>
            <a:spcAft>
              <a:spcPct val="35000"/>
            </a:spcAft>
            <a:buNone/>
          </a:pPr>
          <a:r>
            <a:rPr lang="en-US" sz="2000" kern="1200" dirty="0"/>
            <a:t>Detection Layers</a:t>
          </a:r>
        </a:p>
      </dsp:txBody>
      <dsp:txXfrm>
        <a:off x="3523" y="536597"/>
        <a:ext cx="2251577" cy="1000701"/>
      </dsp:txXfrm>
    </dsp:sp>
    <dsp:sp modelId="{F5F11A2F-8E86-4975-86A2-1282D58F2F8A}">
      <dsp:nvSpPr>
        <dsp:cNvPr id="0" name=""/>
        <dsp:cNvSpPr/>
      </dsp:nvSpPr>
      <dsp:spPr>
        <a:xfrm>
          <a:off x="2004925" y="536597"/>
          <a:ext cx="2501752" cy="1000701"/>
        </a:xfrm>
        <a:prstGeom prst="chevron">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Feature Classification Layers</a:t>
          </a:r>
        </a:p>
      </dsp:txBody>
      <dsp:txXfrm>
        <a:off x="2505276" y="536597"/>
        <a:ext cx="1501051" cy="10007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1483715"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Torch</a:t>
          </a:r>
        </a:p>
      </dsp:txBody>
      <dsp:txXfrm>
        <a:off x="-1483715" y="2321561"/>
        <a:ext cx="3518563" cy="412950"/>
      </dsp:txXfrm>
    </dsp:sp>
    <dsp:sp modelId="{52F78670-44B0-43CB-9140-AD5B87A3C22C}">
      <dsp:nvSpPr>
        <dsp:cNvPr id="0" name=""/>
        <dsp:cNvSpPr/>
      </dsp:nvSpPr>
      <dsp:spPr>
        <a:xfrm>
          <a:off x="48204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by Facebook AI &amp; Google DeepMind in 2002</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Written in MATLAB/Lua</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No native Windows support</a:t>
          </a:r>
        </a:p>
      </dsp:txBody>
      <dsp:txXfrm>
        <a:off x="482041" y="768755"/>
        <a:ext cx="2056932" cy="3518563"/>
      </dsp:txXfrm>
    </dsp:sp>
    <dsp:sp modelId="{FBD6C6BC-80B0-4BD9-958A-D8E93E17AB45}">
      <dsp:nvSpPr>
        <dsp:cNvPr id="0" name=""/>
        <dsp:cNvSpPr/>
      </dsp:nvSpPr>
      <dsp:spPr>
        <a:xfrm>
          <a:off x="69091" y="223660"/>
          <a:ext cx="825901" cy="82590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37778A39-C14F-42B9-BA36-55C6E35254D7}">
      <dsp:nvSpPr>
        <dsp:cNvPr id="0" name=""/>
        <dsp:cNvSpPr/>
      </dsp:nvSpPr>
      <dsp:spPr>
        <a:xfrm rot="16200000">
          <a:off x="153391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a:t>Theano</a:t>
          </a:r>
          <a:endParaRPr lang="en-US" sz="2900" kern="1200" dirty="0"/>
        </a:p>
      </dsp:txBody>
      <dsp:txXfrm>
        <a:off x="1533914" y="2321561"/>
        <a:ext cx="3518563" cy="412950"/>
      </dsp:txXfrm>
    </dsp:sp>
    <dsp:sp modelId="{683C0D14-0F95-4C14-AC4F-6AE207E4D2F1}">
      <dsp:nvSpPr>
        <dsp:cNvPr id="0" name=""/>
        <dsp:cNvSpPr/>
      </dsp:nvSpPr>
      <dsp:spPr>
        <a:xfrm>
          <a:off x="349967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at </a:t>
          </a:r>
          <a:r>
            <a:rPr lang="en-US" sz="1900" b="0" i="0" kern="1200" dirty="0" err="1"/>
            <a:t>Université</a:t>
          </a:r>
          <a:r>
            <a:rPr lang="en-US" sz="1900" b="0" i="0" kern="1200" dirty="0"/>
            <a:t> de Montréal</a:t>
          </a:r>
          <a:endParaRPr lang="en-US" sz="1900" kern="1200" dirty="0">
            <a:solidFill>
              <a:prstClr val="white"/>
            </a:solidFill>
            <a:latin typeface="Corbel" panose="020B0503020204020204"/>
            <a:ea typeface="+mn-ea"/>
            <a:cs typeface="+mn-cs"/>
          </a:endParaRPr>
        </a:p>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Released 2010(?)</a:t>
          </a:r>
        </a:p>
        <a:p>
          <a:pPr marL="171450" lvl="1" indent="-171450" algn="l" defTabSz="844550">
            <a:lnSpc>
              <a:spcPct val="90000"/>
            </a:lnSpc>
            <a:spcBef>
              <a:spcPct val="0"/>
            </a:spcBef>
            <a:spcAft>
              <a:spcPct val="15000"/>
            </a:spcAft>
            <a:buFont typeface="Wingdings" panose="05000000000000000000" pitchFamily="2" charset="2"/>
            <a:buChar char="ü"/>
          </a:pPr>
          <a:r>
            <a:rPr lang="en-US" sz="1900" kern="1200" dirty="0">
              <a:solidFill>
                <a:prstClr val="white"/>
              </a:solidFill>
              <a:latin typeface="Corbel" panose="020B0503020204020204"/>
              <a:ea typeface="+mn-ea"/>
              <a:cs typeface="+mn-cs"/>
            </a:rPr>
            <a:t>Written in Python</a:t>
          </a:r>
        </a:p>
        <a:p>
          <a:pPr marL="171450" lvl="1" indent="-171450" algn="l" defTabSz="844550">
            <a:lnSpc>
              <a:spcPct val="90000"/>
            </a:lnSpc>
            <a:spcBef>
              <a:spcPct val="0"/>
            </a:spcBef>
            <a:spcAft>
              <a:spcPct val="15000"/>
            </a:spcAft>
            <a:buFont typeface="Wingdings" panose="05000000000000000000" pitchFamily="2" charset="2"/>
            <a:buChar char="ü"/>
          </a:pPr>
          <a:r>
            <a:rPr lang="en-US" sz="1900" kern="1200" dirty="0">
              <a:solidFill>
                <a:prstClr val="white"/>
              </a:solidFill>
              <a:latin typeface="Corbel" panose="020B0503020204020204"/>
              <a:ea typeface="+mn-ea"/>
              <a:cs typeface="+mn-cs"/>
            </a:rPr>
            <a:t>Windows support</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Relatively slow</a:t>
          </a:r>
        </a:p>
      </dsp:txBody>
      <dsp:txXfrm>
        <a:off x="3499671" y="768755"/>
        <a:ext cx="2056932" cy="3518563"/>
      </dsp:txXfrm>
    </dsp:sp>
    <dsp:sp modelId="{DF0B464F-44AB-4E01-9672-D127FAA575B4}">
      <dsp:nvSpPr>
        <dsp:cNvPr id="0" name=""/>
        <dsp:cNvSpPr/>
      </dsp:nvSpPr>
      <dsp:spPr>
        <a:xfrm>
          <a:off x="3086720" y="223660"/>
          <a:ext cx="825901" cy="825901"/>
        </a:xfrm>
        <a:prstGeom prst="rect">
          <a:avLst/>
        </a:prstGeom>
        <a:noFill/>
        <a:ln w="12700" cap="flat" cmpd="sng" algn="ctr">
          <a:noFill/>
          <a:prstDash val="solid"/>
        </a:ln>
        <a:effectLst/>
      </dsp:spPr>
      <dsp:style>
        <a:lnRef idx="2">
          <a:scrgbClr r="0" g="0" b="0"/>
        </a:lnRef>
        <a:fillRef idx="1">
          <a:scrgbClr r="0" g="0" b="0"/>
        </a:fillRef>
        <a:effectRef idx="0">
          <a:scrgbClr r="0" g="0" b="0"/>
        </a:effectRef>
        <a:fontRef idx="minor"/>
      </dsp:style>
    </dsp:sp>
    <dsp:sp modelId="{F1D13060-653F-4EC5-8E74-C2C9F694ECCA}">
      <dsp:nvSpPr>
        <dsp:cNvPr id="0" name=""/>
        <dsp:cNvSpPr/>
      </dsp:nvSpPr>
      <dsp:spPr>
        <a:xfrm rot="16200000">
          <a:off x="455154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Caffe</a:t>
          </a:r>
        </a:p>
      </dsp:txBody>
      <dsp:txXfrm>
        <a:off x="4551544" y="2321561"/>
        <a:ext cx="3518563" cy="412950"/>
      </dsp:txXfrm>
    </dsp:sp>
    <dsp:sp modelId="{B28087C0-6D23-45AD-B930-8EA6EE2FAC26}">
      <dsp:nvSpPr>
        <dsp:cNvPr id="0" name=""/>
        <dsp:cNvSpPr/>
      </dsp:nvSpPr>
      <dsp:spPr>
        <a:xfrm>
          <a:off x="651730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at Berkeley in 2013</a:t>
          </a:r>
          <a:endParaRPr lang="en-US" sz="1700" kern="1200" dirty="0"/>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Native Windows Support</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Large repository of code &amp; research papers</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C++ based w/ Python wrapper</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t>Difficult to setup &amp; use</a:t>
          </a:r>
        </a:p>
      </dsp:txBody>
      <dsp:txXfrm>
        <a:off x="6517301" y="768755"/>
        <a:ext cx="2056932" cy="3518563"/>
      </dsp:txXfrm>
    </dsp:sp>
    <dsp:sp modelId="{109A703C-447A-4D32-8901-99C22AC5E3D0}">
      <dsp:nvSpPr>
        <dsp:cNvPr id="0" name=""/>
        <dsp:cNvSpPr/>
      </dsp:nvSpPr>
      <dsp:spPr>
        <a:xfrm>
          <a:off x="6104350" y="223660"/>
          <a:ext cx="825901" cy="825901"/>
        </a:xfrm>
        <a:prstGeom prst="rect">
          <a:avLst/>
        </a:prstGeom>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E7DAE76F-EE47-41D9-A7DE-3596B739B5E7}">
      <dsp:nvSpPr>
        <dsp:cNvPr id="0" name=""/>
        <dsp:cNvSpPr/>
      </dsp:nvSpPr>
      <dsp:spPr>
        <a:xfrm rot="16200000">
          <a:off x="7569173"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 </a:t>
          </a:r>
          <a:r>
            <a:rPr lang="en-US" sz="2900" kern="1200" dirty="0" err="1"/>
            <a:t>TensorFlow</a:t>
          </a:r>
          <a:endParaRPr lang="en-US" sz="2900" kern="1200" dirty="0"/>
        </a:p>
      </dsp:txBody>
      <dsp:txXfrm>
        <a:off x="7569173" y="2321561"/>
        <a:ext cx="3518563" cy="412950"/>
      </dsp:txXfrm>
    </dsp:sp>
    <dsp:sp modelId="{251E65A8-567E-423A-B6C5-676EC3BFDAE0}">
      <dsp:nvSpPr>
        <dsp:cNvPr id="0" name=""/>
        <dsp:cNvSpPr/>
      </dsp:nvSpPr>
      <dsp:spPr>
        <a:xfrm>
          <a:off x="953493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sp:txBody>
      <dsp:txXfrm>
        <a:off x="9534931" y="768755"/>
        <a:ext cx="2056932" cy="3518563"/>
      </dsp:txXfrm>
    </dsp:sp>
    <dsp:sp modelId="{645418C5-5D32-487C-840D-2B95AB6FC6C5}">
      <dsp:nvSpPr>
        <dsp:cNvPr id="0" name=""/>
        <dsp:cNvSpPr/>
      </dsp:nvSpPr>
      <dsp:spPr>
        <a:xfrm>
          <a:off x="9121980" y="223660"/>
          <a:ext cx="825901" cy="82590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796432" y="2200200"/>
          <a:ext cx="3260176" cy="689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08235" bIns="0" numCol="1" spcCol="1270" anchor="t" anchorCtr="0">
          <a:noAutofit/>
        </a:bodyPr>
        <a:lstStyle/>
        <a:p>
          <a:pPr marL="0" lvl="0" indent="0" algn="r" defTabSz="2178050">
            <a:lnSpc>
              <a:spcPct val="90000"/>
            </a:lnSpc>
            <a:spcBef>
              <a:spcPct val="0"/>
            </a:spcBef>
            <a:spcAft>
              <a:spcPct val="35000"/>
            </a:spcAft>
            <a:buNone/>
          </a:pPr>
          <a:r>
            <a:rPr lang="en-US" sz="4900" kern="1200" dirty="0"/>
            <a:t>Caffe</a:t>
          </a:r>
        </a:p>
      </dsp:txBody>
      <dsp:txXfrm>
        <a:off x="-796432" y="2200200"/>
        <a:ext cx="3260176" cy="689652"/>
      </dsp:txXfrm>
    </dsp:sp>
    <dsp:sp modelId="{52F78670-44B0-43CB-9140-AD5B87A3C22C}">
      <dsp:nvSpPr>
        <dsp:cNvPr id="0" name=""/>
        <dsp:cNvSpPr/>
      </dsp:nvSpPr>
      <dsp:spPr>
        <a:xfrm>
          <a:off x="1178482" y="914939"/>
          <a:ext cx="944810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608235" rIns="277368" bIns="277368" numCol="1" spcCol="1270" anchor="t" anchorCtr="0">
          <a:noAutofit/>
        </a:bodyPr>
        <a:lstStyle/>
        <a:p>
          <a:pPr marL="285750" lvl="1" indent="-285750" algn="l" defTabSz="1333500">
            <a:lnSpc>
              <a:spcPct val="90000"/>
            </a:lnSpc>
            <a:spcBef>
              <a:spcPct val="0"/>
            </a:spcBef>
            <a:spcAft>
              <a:spcPct val="15000"/>
            </a:spcAft>
            <a:buChar char="•"/>
          </a:pPr>
          <a:r>
            <a:rPr lang="en-US" sz="3000" kern="1200" dirty="0">
              <a:solidFill>
                <a:prstClr val="white"/>
              </a:solidFill>
              <a:latin typeface="Corbel" panose="020B0503020204020204"/>
              <a:ea typeface="+mn-ea"/>
              <a:cs typeface="+mn-cs"/>
            </a:rPr>
            <a:t>Developed at Berkeley in 2013</a:t>
          </a:r>
          <a:endParaRPr lang="en-US" sz="3000" kern="1200" dirty="0"/>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Native Windows Support</a:t>
          </a:r>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Large repository of code &amp; research papers</a:t>
          </a:r>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C++ based w/ Python wrapper</a:t>
          </a:r>
        </a:p>
        <a:p>
          <a:pPr marL="285750" lvl="1" indent="-285750" algn="l" defTabSz="1333500">
            <a:lnSpc>
              <a:spcPct val="90000"/>
            </a:lnSpc>
            <a:spcBef>
              <a:spcPct val="0"/>
            </a:spcBef>
            <a:spcAft>
              <a:spcPct val="15000"/>
            </a:spcAft>
            <a:buFont typeface="Wingdings 2" panose="05020102010507070707" pitchFamily="18" charset="2"/>
            <a:buChar char="O"/>
          </a:pPr>
          <a:r>
            <a:rPr lang="en-US" sz="3000" kern="1200" dirty="0"/>
            <a:t>Difficult to setup &amp; use</a:t>
          </a:r>
        </a:p>
      </dsp:txBody>
      <dsp:txXfrm>
        <a:off x="1178482" y="914939"/>
        <a:ext cx="9448101" cy="3260176"/>
      </dsp:txXfrm>
    </dsp:sp>
    <dsp:sp modelId="{FBD6C6BC-80B0-4BD9-958A-D8E93E17AB45}">
      <dsp:nvSpPr>
        <dsp:cNvPr id="0" name=""/>
        <dsp:cNvSpPr/>
      </dsp:nvSpPr>
      <dsp:spPr>
        <a:xfrm>
          <a:off x="488829" y="4597"/>
          <a:ext cx="1379305" cy="1379305"/>
        </a:xfrm>
        <a:prstGeom prst="rect">
          <a:avLst/>
        </a:prstGeom>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16DA0-45AC-4C2A-B3EC-FE5FA8E83CF5}">
      <dsp:nvSpPr>
        <dsp:cNvPr id="0" name=""/>
        <dsp:cNvSpPr/>
      </dsp:nvSpPr>
      <dsp:spPr>
        <a:xfrm>
          <a:off x="733805" y="0"/>
          <a:ext cx="8316468" cy="462991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80AD3-CD00-4D22-A501-1BC5D248A8BE}">
      <dsp:nvSpPr>
        <dsp:cNvPr id="0" name=""/>
        <dsp:cNvSpPr/>
      </dsp:nvSpPr>
      <dsp:spPr>
        <a:xfrm>
          <a:off x="10510"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Implement R-CNN for detection </a:t>
          </a:r>
          <a:r>
            <a:rPr lang="en-US" sz="2600" kern="1200"/>
            <a:t>&amp; classification of SKUs</a:t>
          </a:r>
        </a:p>
      </dsp:txBody>
      <dsp:txXfrm>
        <a:off x="100916" y="1479381"/>
        <a:ext cx="2968438" cy="1671155"/>
      </dsp:txXfrm>
    </dsp:sp>
    <dsp:sp modelId="{2B42E24A-2238-4B3E-9184-87233D3CF7C3}">
      <dsp:nvSpPr>
        <dsp:cNvPr id="0" name=""/>
        <dsp:cNvSpPr/>
      </dsp:nvSpPr>
      <dsp:spPr>
        <a:xfrm>
          <a:off x="3317414"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Present findings and final model to PopSpots</a:t>
          </a:r>
        </a:p>
      </dsp:txBody>
      <dsp:txXfrm>
        <a:off x="3407820" y="1479381"/>
        <a:ext cx="2968438" cy="1671155"/>
      </dsp:txXfrm>
    </dsp:sp>
    <dsp:sp modelId="{A9EB84B6-643F-4CE3-B696-C6C815500881}">
      <dsp:nvSpPr>
        <dsp:cNvPr id="0" name=""/>
        <dsp:cNvSpPr/>
      </dsp:nvSpPr>
      <dsp:spPr>
        <a:xfrm>
          <a:off x="6624319"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Enhance algorithm to estimate stock level and evaluate compliance  </a:t>
          </a:r>
        </a:p>
      </dsp:txBody>
      <dsp:txXfrm>
        <a:off x="6714725" y="1479381"/>
        <a:ext cx="2968438" cy="167115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DA27D-7661-408B-A088-203E941C0EB9}" type="datetimeFigureOut">
              <a:rPr lang="en-US" smtClean="0"/>
              <a:t>11/30/2016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CBE81-F7EB-4B4C-A8FB-C20F1901BFBB}" type="slidenum">
              <a:rPr lang="en-US" smtClean="0"/>
              <a:t>‹#›</a:t>
            </a:fld>
            <a:endParaRPr lang="en-US"/>
          </a:p>
        </p:txBody>
      </p:sp>
    </p:spTree>
    <p:extLst>
      <p:ext uri="{BB962C8B-B14F-4D97-AF65-F5344CB8AC3E}">
        <p14:creationId xmlns:p14="http://schemas.microsoft.com/office/powerpoint/2010/main" val="76846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2</a:t>
            </a:fld>
            <a:endParaRPr lang="en-US"/>
          </a:p>
        </p:txBody>
      </p:sp>
    </p:spTree>
    <p:extLst>
      <p:ext uri="{BB962C8B-B14F-4D97-AF65-F5344CB8AC3E}">
        <p14:creationId xmlns:p14="http://schemas.microsoft.com/office/powerpoint/2010/main" val="3339901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11</a:t>
            </a:fld>
            <a:endParaRPr lang="en-US"/>
          </a:p>
        </p:txBody>
      </p:sp>
    </p:spTree>
    <p:extLst>
      <p:ext uri="{BB962C8B-B14F-4D97-AF65-F5344CB8AC3E}">
        <p14:creationId xmlns:p14="http://schemas.microsoft.com/office/powerpoint/2010/main" val="271209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12</a:t>
            </a:fld>
            <a:endParaRPr lang="en-US"/>
          </a:p>
        </p:txBody>
      </p:sp>
    </p:spTree>
    <p:extLst>
      <p:ext uri="{BB962C8B-B14F-4D97-AF65-F5344CB8AC3E}">
        <p14:creationId xmlns:p14="http://schemas.microsoft.com/office/powerpoint/2010/main" val="1973499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13</a:t>
            </a:fld>
            <a:endParaRPr lang="en-US"/>
          </a:p>
        </p:txBody>
      </p:sp>
    </p:spTree>
    <p:extLst>
      <p:ext uri="{BB962C8B-B14F-4D97-AF65-F5344CB8AC3E}">
        <p14:creationId xmlns:p14="http://schemas.microsoft.com/office/powerpoint/2010/main" val="3360356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14</a:t>
            </a:fld>
            <a:endParaRPr lang="en-US"/>
          </a:p>
        </p:txBody>
      </p:sp>
    </p:spTree>
    <p:extLst>
      <p:ext uri="{BB962C8B-B14F-4D97-AF65-F5344CB8AC3E}">
        <p14:creationId xmlns:p14="http://schemas.microsoft.com/office/powerpoint/2010/main" val="3905279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18</a:t>
            </a:fld>
            <a:endParaRPr lang="en-US"/>
          </a:p>
        </p:txBody>
      </p:sp>
    </p:spTree>
    <p:extLst>
      <p:ext uri="{BB962C8B-B14F-4D97-AF65-F5344CB8AC3E}">
        <p14:creationId xmlns:p14="http://schemas.microsoft.com/office/powerpoint/2010/main" val="2427971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19</a:t>
            </a:fld>
            <a:endParaRPr lang="en-US"/>
          </a:p>
        </p:txBody>
      </p:sp>
    </p:spTree>
    <p:extLst>
      <p:ext uri="{BB962C8B-B14F-4D97-AF65-F5344CB8AC3E}">
        <p14:creationId xmlns:p14="http://schemas.microsoft.com/office/powerpoint/2010/main" val="3593306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20</a:t>
            </a:fld>
            <a:endParaRPr lang="en-US"/>
          </a:p>
        </p:txBody>
      </p:sp>
    </p:spTree>
    <p:extLst>
      <p:ext uri="{BB962C8B-B14F-4D97-AF65-F5344CB8AC3E}">
        <p14:creationId xmlns:p14="http://schemas.microsoft.com/office/powerpoint/2010/main" val="1265269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21</a:t>
            </a:fld>
            <a:endParaRPr lang="en-US"/>
          </a:p>
        </p:txBody>
      </p:sp>
    </p:spTree>
    <p:extLst>
      <p:ext uri="{BB962C8B-B14F-4D97-AF65-F5344CB8AC3E}">
        <p14:creationId xmlns:p14="http://schemas.microsoft.com/office/powerpoint/2010/main" val="2982792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22</a:t>
            </a:fld>
            <a:endParaRPr lang="en-US"/>
          </a:p>
        </p:txBody>
      </p:sp>
    </p:spTree>
    <p:extLst>
      <p:ext uri="{BB962C8B-B14F-4D97-AF65-F5344CB8AC3E}">
        <p14:creationId xmlns:p14="http://schemas.microsoft.com/office/powerpoint/2010/main" val="2916898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23</a:t>
            </a:fld>
            <a:endParaRPr lang="en-US"/>
          </a:p>
        </p:txBody>
      </p:sp>
    </p:spTree>
    <p:extLst>
      <p:ext uri="{BB962C8B-B14F-4D97-AF65-F5344CB8AC3E}">
        <p14:creationId xmlns:p14="http://schemas.microsoft.com/office/powerpoint/2010/main" val="3583431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3</a:t>
            </a:fld>
            <a:endParaRPr lang="en-US"/>
          </a:p>
        </p:txBody>
      </p:sp>
    </p:spTree>
    <p:extLst>
      <p:ext uri="{BB962C8B-B14F-4D97-AF65-F5344CB8AC3E}">
        <p14:creationId xmlns:p14="http://schemas.microsoft.com/office/powerpoint/2010/main" val="595097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25</a:t>
            </a:fld>
            <a:endParaRPr lang="en-US"/>
          </a:p>
        </p:txBody>
      </p:sp>
    </p:spTree>
    <p:extLst>
      <p:ext uri="{BB962C8B-B14F-4D97-AF65-F5344CB8AC3E}">
        <p14:creationId xmlns:p14="http://schemas.microsoft.com/office/powerpoint/2010/main" val="4134816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26</a:t>
            </a:fld>
            <a:endParaRPr lang="en-US"/>
          </a:p>
        </p:txBody>
      </p:sp>
    </p:spTree>
    <p:extLst>
      <p:ext uri="{BB962C8B-B14F-4D97-AF65-F5344CB8AC3E}">
        <p14:creationId xmlns:p14="http://schemas.microsoft.com/office/powerpoint/2010/main" val="2474451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27</a:t>
            </a:fld>
            <a:endParaRPr lang="en-US"/>
          </a:p>
        </p:txBody>
      </p:sp>
    </p:spTree>
    <p:extLst>
      <p:ext uri="{BB962C8B-B14F-4D97-AF65-F5344CB8AC3E}">
        <p14:creationId xmlns:p14="http://schemas.microsoft.com/office/powerpoint/2010/main" val="50166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28</a:t>
            </a:fld>
            <a:endParaRPr lang="en-US"/>
          </a:p>
        </p:txBody>
      </p:sp>
    </p:spTree>
    <p:extLst>
      <p:ext uri="{BB962C8B-B14F-4D97-AF65-F5344CB8AC3E}">
        <p14:creationId xmlns:p14="http://schemas.microsoft.com/office/powerpoint/2010/main" val="3582813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29</a:t>
            </a:fld>
            <a:endParaRPr lang="en-US"/>
          </a:p>
        </p:txBody>
      </p:sp>
    </p:spTree>
    <p:extLst>
      <p:ext uri="{BB962C8B-B14F-4D97-AF65-F5344CB8AC3E}">
        <p14:creationId xmlns:p14="http://schemas.microsoft.com/office/powerpoint/2010/main" val="363484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ZACK</a:t>
            </a:r>
          </a:p>
        </p:txBody>
      </p:sp>
      <p:sp>
        <p:nvSpPr>
          <p:cNvPr id="4" name="Slide Number Placeholder 3"/>
          <p:cNvSpPr>
            <a:spLocks noGrp="1"/>
          </p:cNvSpPr>
          <p:nvPr>
            <p:ph type="sldNum" sz="quarter" idx="10"/>
          </p:nvPr>
        </p:nvSpPr>
        <p:spPr/>
        <p:txBody>
          <a:bodyPr/>
          <a:lstStyle/>
          <a:p>
            <a:fld id="{057CBE81-F7EB-4B4C-A8FB-C20F1901BFBB}" type="slidenum">
              <a:rPr lang="en-US" smtClean="0"/>
              <a:t>32</a:t>
            </a:fld>
            <a:endParaRPr lang="en-US"/>
          </a:p>
        </p:txBody>
      </p:sp>
    </p:spTree>
    <p:extLst>
      <p:ext uri="{BB962C8B-B14F-4D97-AF65-F5344CB8AC3E}">
        <p14:creationId xmlns:p14="http://schemas.microsoft.com/office/powerpoint/2010/main" val="1345887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4</a:t>
            </a:fld>
            <a:endParaRPr lang="en-US"/>
          </a:p>
        </p:txBody>
      </p:sp>
    </p:spTree>
    <p:extLst>
      <p:ext uri="{BB962C8B-B14F-4D97-AF65-F5344CB8AC3E}">
        <p14:creationId xmlns:p14="http://schemas.microsoft.com/office/powerpoint/2010/main" val="3459978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5</a:t>
            </a:fld>
            <a:endParaRPr lang="en-US"/>
          </a:p>
        </p:txBody>
      </p:sp>
    </p:spTree>
    <p:extLst>
      <p:ext uri="{BB962C8B-B14F-4D97-AF65-F5344CB8AC3E}">
        <p14:creationId xmlns:p14="http://schemas.microsoft.com/office/powerpoint/2010/main" val="3541001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6</a:t>
            </a:fld>
            <a:endParaRPr lang="en-US"/>
          </a:p>
        </p:txBody>
      </p:sp>
    </p:spTree>
    <p:extLst>
      <p:ext uri="{BB962C8B-B14F-4D97-AF65-F5344CB8AC3E}">
        <p14:creationId xmlns:p14="http://schemas.microsoft.com/office/powerpoint/2010/main" val="251397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7</a:t>
            </a:fld>
            <a:endParaRPr lang="en-US"/>
          </a:p>
        </p:txBody>
      </p:sp>
    </p:spTree>
    <p:extLst>
      <p:ext uri="{BB962C8B-B14F-4D97-AF65-F5344CB8AC3E}">
        <p14:creationId xmlns:p14="http://schemas.microsoft.com/office/powerpoint/2010/main" val="3231792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8</a:t>
            </a:fld>
            <a:endParaRPr lang="en-US"/>
          </a:p>
        </p:txBody>
      </p:sp>
    </p:spTree>
    <p:extLst>
      <p:ext uri="{BB962C8B-B14F-4D97-AF65-F5344CB8AC3E}">
        <p14:creationId xmlns:p14="http://schemas.microsoft.com/office/powerpoint/2010/main" val="4143697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9</a:t>
            </a:fld>
            <a:endParaRPr lang="en-US"/>
          </a:p>
        </p:txBody>
      </p:sp>
    </p:spTree>
    <p:extLst>
      <p:ext uri="{BB962C8B-B14F-4D97-AF65-F5344CB8AC3E}">
        <p14:creationId xmlns:p14="http://schemas.microsoft.com/office/powerpoint/2010/main" val="3493553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10</a:t>
            </a:fld>
            <a:endParaRPr lang="en-US"/>
          </a:p>
        </p:txBody>
      </p:sp>
    </p:spTree>
    <p:extLst>
      <p:ext uri="{BB962C8B-B14F-4D97-AF65-F5344CB8AC3E}">
        <p14:creationId xmlns:p14="http://schemas.microsoft.com/office/powerpoint/2010/main" val="3825267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C8759E81-2BD2-41C7-AD51-E8E07CD5BA5A}" type="datetime1">
              <a:rPr lang="en-US" smtClean="0"/>
              <a:t>11/30/2016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152291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62D72A-EE1F-434F-AD57-5BD90B7711E3}" type="datetime1">
              <a:rPr lang="en-US" smtClean="0"/>
              <a:t>11/30/2016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8214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DE38649-826A-4E35-A50B-FD9B191DCABD}" type="datetime1">
              <a:rPr lang="en-US" smtClean="0"/>
              <a:t>11/30/2016</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294525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47D10D-B87C-4F64-B7EE-7113E996BEDD}" type="datetime1">
              <a:rPr lang="en-US" smtClean="0"/>
              <a:t>11/30/2016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65447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F369E262-F827-449B-9AD3-75BE56BE1D07}" type="datetime1">
              <a:rPr lang="en-US" smtClean="0"/>
              <a:t>11/30/2016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69560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B801CC-24D5-4E3A-A8F9-B1A84F36FAF6}" type="datetime1">
              <a:rPr lang="en-US" smtClean="0"/>
              <a:t>11/30/2016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3174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BABC5B-B844-434F-A9E9-C0C3FC33AACF}" type="datetime1">
              <a:rPr lang="en-US" smtClean="0"/>
              <a:t>11/30/2016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1686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EBCCC1-1DFB-40E1-B238-95C4C40BB788}" type="datetime1">
              <a:rPr lang="en-US" smtClean="0"/>
              <a:t>11/30/2016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340868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1BBC9-8C7D-46D6-A1E1-11382FFDBC8C}" type="datetime1">
              <a:rPr lang="en-US" smtClean="0"/>
              <a:t>11/30/2016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463968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80AAFA9-1184-4EA0-A4CF-31FEDBD75C17}" type="datetime1">
              <a:rPr lang="en-US" smtClean="0"/>
              <a:t>11/30/2016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81537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DF8AAA-31D9-49A6-92F5-1E2BDB1D96D2}" type="datetime1">
              <a:rPr lang="en-US" smtClean="0"/>
              <a:t>11/30/2016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57122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BB2F66A3-BF2F-49BE-BFF1-9E285F296CEF}" type="datetime1">
              <a:rPr lang="en-US" smtClean="0"/>
              <a:t>11/30/2016</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214522857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gif"/><Relationship Id="rId4" Type="http://schemas.openxmlformats.org/officeDocument/2006/relationships/image" Target="../media/image18.gif"/></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0.jpg"/><Relationship Id="rId7" Type="http://schemas.openxmlformats.org/officeDocument/2006/relationships/diagramQuickStyle" Target="../diagrams/quickStyle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1.PNG"/><Relationship Id="rId4" Type="http://schemas.openxmlformats.org/officeDocument/2006/relationships/image" Target="../media/image31.jpg"/><Relationship Id="rId9" Type="http://schemas.microsoft.com/office/2007/relationships/diagramDrawing" Target="../diagrams/drawing3.xml"/></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zer0n/deepframeworks"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35.png"/><Relationship Id="rId4" Type="http://schemas.openxmlformats.org/officeDocument/2006/relationships/diagramLayout" Target="../diagrams/layout4.xml"/><Relationship Id="rId9" Type="http://schemas.openxmlformats.org/officeDocument/2006/relationships/hyperlink" Target="https://en.wikipedia.org/wiki/Comparison_of_deep_learning_software" TargetMode="Externa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pdf/1506.01497v3.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s://github.com/rbgirshick/py-faster-rcn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sRFM5IEqR2w" TargetMode="External"/><Relationship Id="rId3" Type="http://schemas.openxmlformats.org/officeDocument/2006/relationships/hyperlink" Target="http://docs.opencv.org/3.0-beta/doc/py_tutorials/py_feature2d/py_orb/py_orb.html" TargetMode="External"/><Relationship Id="rId7" Type="http://schemas.openxmlformats.org/officeDocument/2006/relationships/hyperlink" Target="https://www.youtube.com/watch?v=uihBwtPIBxM&amp;t=361s" TargetMode="External"/><Relationship Id="rId2" Type="http://schemas.openxmlformats.org/officeDocument/2006/relationships/hyperlink" Target="http://www.willowgarage.com/sites/default/files/orb_final.pdf" TargetMode="External"/><Relationship Id="rId1" Type="http://schemas.openxmlformats.org/officeDocument/2006/relationships/slideLayout" Target="../slideLayouts/slideLayout2.xml"/><Relationship Id="rId6" Type="http://schemas.openxmlformats.org/officeDocument/2006/relationships/hyperlink" Target="https://www.youtube.com/watch?v=C_zFhWdM4ic" TargetMode="External"/><Relationship Id="rId5" Type="http://schemas.openxmlformats.org/officeDocument/2006/relationships/hyperlink" Target="http://www.robots.ox.ac.uk/~vgg/rg/papers/CalonderLSF10.pdf" TargetMode="External"/><Relationship Id="rId4" Type="http://schemas.openxmlformats.org/officeDocument/2006/relationships/hyperlink" Target="http://docs.opencv.org/3.0-beta/doc/py_tutorials/py_feature2d/py_fast/py_fast.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Automating PoP Stock Check via Deep Learning</a:t>
            </a:r>
          </a:p>
        </p:txBody>
      </p:sp>
      <p:sp>
        <p:nvSpPr>
          <p:cNvPr id="3" name="Subtitle 2"/>
          <p:cNvSpPr>
            <a:spLocks noGrp="1"/>
          </p:cNvSpPr>
          <p:nvPr>
            <p:ph type="subTitle" idx="1"/>
          </p:nvPr>
        </p:nvSpPr>
        <p:spPr/>
        <p:txBody>
          <a:bodyPr/>
          <a:lstStyle/>
          <a:p>
            <a:r>
              <a:rPr lang="en-US" dirty="0"/>
              <a:t>Brooks Beckelman, Zack Bilderback, Estevan Gonzales, Dallas Griffin, Sean Kessel, Davis Townsend</a:t>
            </a:r>
          </a:p>
        </p:txBody>
      </p:sp>
      <p:sp>
        <p:nvSpPr>
          <p:cNvPr id="4" name="Slide Number Placeholder 3"/>
          <p:cNvSpPr>
            <a:spLocks noGrp="1"/>
          </p:cNvSpPr>
          <p:nvPr>
            <p:ph type="sldNum" sz="quarter" idx="12"/>
          </p:nvPr>
        </p:nvSpPr>
        <p:spPr/>
        <p:txBody>
          <a:bodyPr/>
          <a:lstStyle/>
          <a:p>
            <a:fld id="{3F7797E6-B248-406C-B9DE-003C14E63641}" type="slidenum">
              <a:rPr lang="en-US" smtClean="0"/>
              <a:t>1</a:t>
            </a:fld>
            <a:endParaRPr lang="en-US"/>
          </a:p>
        </p:txBody>
      </p:sp>
    </p:spTree>
    <p:extLst>
      <p:ext uri="{BB962C8B-B14F-4D97-AF65-F5344CB8AC3E}">
        <p14:creationId xmlns:p14="http://schemas.microsoft.com/office/powerpoint/2010/main" val="1693433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Template matching | example output</a:t>
            </a:r>
          </a:p>
        </p:txBody>
      </p:sp>
      <p:sp>
        <p:nvSpPr>
          <p:cNvPr id="7" name="Slide Number Placeholder 6"/>
          <p:cNvSpPr>
            <a:spLocks noGrp="1"/>
          </p:cNvSpPr>
          <p:nvPr>
            <p:ph type="sldNum" sz="quarter" idx="12"/>
          </p:nvPr>
        </p:nvSpPr>
        <p:spPr/>
        <p:txBody>
          <a:bodyPr/>
          <a:lstStyle/>
          <a:p>
            <a:fld id="{3F7797E6-B248-406C-B9DE-003C14E63641}" type="slidenum">
              <a:rPr lang="en-US" smtClean="0"/>
              <a:t>10</a:t>
            </a:fld>
            <a:endParaRPr lang="en-US"/>
          </a:p>
        </p:txBody>
      </p:sp>
      <p:pic>
        <p:nvPicPr>
          <p:cNvPr id="11" name="Content Placeholder 10"/>
          <p:cNvPicPr>
            <a:picLocks noGrp="1" noChangeAspect="1"/>
          </p:cNvPicPr>
          <p:nvPr>
            <p:ph sz="half" idx="1"/>
          </p:nvPr>
        </p:nvPicPr>
        <p:blipFill>
          <a:blip r:embed="rId3"/>
          <a:stretch>
            <a:fillRect/>
          </a:stretch>
        </p:blipFill>
        <p:spPr>
          <a:xfrm>
            <a:off x="632646" y="1836353"/>
            <a:ext cx="2926647" cy="4983928"/>
          </a:xfrm>
          <a:prstGeom prst="rect">
            <a:avLst/>
          </a:prstGeom>
        </p:spPr>
      </p:pic>
      <p:pic>
        <p:nvPicPr>
          <p:cNvPr id="12" name="Content Placeholder 11"/>
          <p:cNvPicPr>
            <a:picLocks noGrp="1" noChangeAspect="1"/>
          </p:cNvPicPr>
          <p:nvPr>
            <p:ph sz="half" idx="2"/>
          </p:nvPr>
        </p:nvPicPr>
        <p:blipFill>
          <a:blip r:embed="rId4"/>
          <a:stretch>
            <a:fillRect/>
          </a:stretch>
        </p:blipFill>
        <p:spPr>
          <a:xfrm>
            <a:off x="8579516" y="1836353"/>
            <a:ext cx="3025675" cy="4964712"/>
          </a:xfrm>
          <a:prstGeom prst="rect">
            <a:avLst/>
          </a:prstGeom>
        </p:spPr>
      </p:pic>
      <p:sp>
        <p:nvSpPr>
          <p:cNvPr id="15" name="Content Placeholder 5"/>
          <p:cNvSpPr txBox="1">
            <a:spLocks/>
          </p:cNvSpPr>
          <p:nvPr/>
        </p:nvSpPr>
        <p:spPr>
          <a:xfrm>
            <a:off x="3893575" y="2117035"/>
            <a:ext cx="4296696" cy="430581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Note: “most matched” value is top left of rectangle</a:t>
            </a:r>
          </a:p>
          <a:p>
            <a:endParaRPr lang="en-US" dirty="0"/>
          </a:p>
          <a:p>
            <a:pPr marL="0" indent="0">
              <a:buNone/>
            </a:pPr>
            <a:r>
              <a:rPr lang="en-US" dirty="0"/>
              <a:t>We see initial attempt did not do very well</a:t>
            </a:r>
          </a:p>
          <a:p>
            <a:endParaRPr lang="en-US" dirty="0"/>
          </a:p>
          <a:p>
            <a:endParaRPr lang="en-US" dirty="0"/>
          </a:p>
        </p:txBody>
      </p:sp>
    </p:spTree>
    <p:extLst>
      <p:ext uri="{BB962C8B-B14F-4D97-AF65-F5344CB8AC3E}">
        <p14:creationId xmlns:p14="http://schemas.microsoft.com/office/powerpoint/2010/main" val="545130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Convolution</a:t>
            </a:r>
          </a:p>
        </p:txBody>
      </p:sp>
      <p:sp>
        <p:nvSpPr>
          <p:cNvPr id="5" name="Slide Number Placeholder 4"/>
          <p:cNvSpPr>
            <a:spLocks noGrp="1"/>
          </p:cNvSpPr>
          <p:nvPr>
            <p:ph type="sldNum" sz="quarter" idx="12"/>
          </p:nvPr>
        </p:nvSpPr>
        <p:spPr/>
        <p:txBody>
          <a:bodyPr/>
          <a:lstStyle/>
          <a:p>
            <a:fld id="{3F7797E6-B248-406C-B9DE-003C14E63641}" type="slidenum">
              <a:rPr lang="en-US" smtClean="0"/>
              <a:t>11</a:t>
            </a:fld>
            <a:endParaRPr lang="en-US"/>
          </a:p>
        </p:txBody>
      </p:sp>
      <p:sp>
        <p:nvSpPr>
          <p:cNvPr id="4" name="TextBox 3"/>
          <p:cNvSpPr txBox="1"/>
          <p:nvPr/>
        </p:nvSpPr>
        <p:spPr>
          <a:xfrm>
            <a:off x="1202918" y="2078235"/>
            <a:ext cx="9378712" cy="369332"/>
          </a:xfrm>
          <a:prstGeom prst="rect">
            <a:avLst/>
          </a:prstGeom>
          <a:noFill/>
        </p:spPr>
        <p:txBody>
          <a:bodyPr wrap="square" rtlCol="0">
            <a:spAutoFit/>
          </a:bodyPr>
          <a:lstStyle/>
          <a:p>
            <a:r>
              <a:rPr lang="en-US" dirty="0"/>
              <a:t>Simple example: Mean Blur Filter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851" y="2539202"/>
            <a:ext cx="6914215" cy="3889246"/>
          </a:xfrm>
          <a:prstGeom prst="rect">
            <a:avLst/>
          </a:prstGeom>
        </p:spPr>
      </p:pic>
    </p:spTree>
    <p:extLst>
      <p:ext uri="{BB962C8B-B14F-4D97-AF65-F5344CB8AC3E}">
        <p14:creationId xmlns:p14="http://schemas.microsoft.com/office/powerpoint/2010/main" val="166045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143987" y="1978010"/>
            <a:ext cx="7901943" cy="4444843"/>
          </a:xfrm>
        </p:spPr>
      </p:pic>
      <p:sp>
        <p:nvSpPr>
          <p:cNvPr id="5" name="Slide Number Placeholder 4"/>
          <p:cNvSpPr>
            <a:spLocks noGrp="1"/>
          </p:cNvSpPr>
          <p:nvPr>
            <p:ph type="sldNum" sz="quarter" idx="12"/>
          </p:nvPr>
        </p:nvSpPr>
        <p:spPr/>
        <p:txBody>
          <a:bodyPr/>
          <a:lstStyle/>
          <a:p>
            <a:fld id="{3F7797E6-B248-406C-B9DE-003C14E63641}" type="slidenum">
              <a:rPr lang="en-US" smtClean="0"/>
              <a:t>12</a:t>
            </a:fld>
            <a:endParaRPr lang="en-US"/>
          </a:p>
        </p:txBody>
      </p:sp>
    </p:spTree>
    <p:extLst>
      <p:ext uri="{BB962C8B-B14F-4D97-AF65-F5344CB8AC3E}">
        <p14:creationId xmlns:p14="http://schemas.microsoft.com/office/powerpoint/2010/main" val="2018679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37" y="2073332"/>
            <a:ext cx="3871077" cy="217748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0251" y="2073331"/>
            <a:ext cx="3871077" cy="2177481"/>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6410" y="4367424"/>
            <a:ext cx="3877097" cy="2180867"/>
          </a:xfrm>
          <a:prstGeom prst="rect">
            <a:avLst/>
          </a:prstGeom>
        </p:spPr>
      </p:pic>
      <p:grpSp>
        <p:nvGrpSpPr>
          <p:cNvPr id="4" name="Group 3"/>
          <p:cNvGrpSpPr/>
          <p:nvPr/>
        </p:nvGrpSpPr>
        <p:grpSpPr>
          <a:xfrm>
            <a:off x="5017511" y="2484069"/>
            <a:ext cx="2154893" cy="1216700"/>
            <a:chOff x="5558857" y="2236917"/>
            <a:chExt cx="2154893" cy="1216700"/>
          </a:xfrm>
        </p:grpSpPr>
        <p:sp>
          <p:nvSpPr>
            <p:cNvPr id="9" name="Arrow: Right 8"/>
            <p:cNvSpPr/>
            <p:nvPr/>
          </p:nvSpPr>
          <p:spPr>
            <a:xfrm>
              <a:off x="5558857" y="2236917"/>
              <a:ext cx="2154893" cy="1216700"/>
            </a:xfrm>
            <a:prstGeom prst="rightArrow">
              <a:avLst>
                <a:gd name="adj1" fmla="val 50000"/>
                <a:gd name="adj2" fmla="val 5069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6"/>
            <a:stretch>
              <a:fillRect/>
            </a:stretch>
          </p:blipFill>
          <p:spPr>
            <a:xfrm>
              <a:off x="5890041" y="2589596"/>
              <a:ext cx="1464205" cy="488068"/>
            </a:xfrm>
            <a:prstGeom prst="rect">
              <a:avLst/>
            </a:prstGeom>
          </p:spPr>
        </p:pic>
      </p:grpSp>
      <p:sp>
        <p:nvSpPr>
          <p:cNvPr id="16" name="Arrow: Bent 15"/>
          <p:cNvSpPr/>
          <p:nvPr/>
        </p:nvSpPr>
        <p:spPr>
          <a:xfrm rot="10800000">
            <a:off x="8612946" y="4737801"/>
            <a:ext cx="2124697"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 name="Group 2"/>
          <p:cNvGrpSpPr/>
          <p:nvPr/>
        </p:nvGrpSpPr>
        <p:grpSpPr>
          <a:xfrm>
            <a:off x="1522959" y="4737802"/>
            <a:ext cx="2227170" cy="1294853"/>
            <a:chOff x="2120352" y="4250813"/>
            <a:chExt cx="2227170" cy="1294853"/>
          </a:xfrm>
        </p:grpSpPr>
        <p:sp>
          <p:nvSpPr>
            <p:cNvPr id="17" name="Arrow: Bent 16"/>
            <p:cNvSpPr/>
            <p:nvPr/>
          </p:nvSpPr>
          <p:spPr>
            <a:xfrm rot="10800000" flipH="1">
              <a:off x="2120352" y="4250813"/>
              <a:ext cx="2227170"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7"/>
            <a:stretch>
              <a:fillRect/>
            </a:stretch>
          </p:blipFill>
          <p:spPr>
            <a:xfrm>
              <a:off x="2512109" y="4665992"/>
              <a:ext cx="1443654" cy="573087"/>
            </a:xfrm>
            <a:prstGeom prst="rect">
              <a:avLst/>
            </a:prstGeom>
          </p:spPr>
        </p:pic>
      </p:grpSp>
    </p:spTree>
    <p:extLst>
      <p:ext uri="{BB962C8B-B14F-4D97-AF65-F5344CB8AC3E}">
        <p14:creationId xmlns:p14="http://schemas.microsoft.com/office/powerpoint/2010/main" val="1392314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4" name="Content Placeholder 3"/>
          <p:cNvSpPr>
            <a:spLocks noGrp="1"/>
          </p:cNvSpPr>
          <p:nvPr>
            <p:ph sz="half" idx="2"/>
          </p:nvPr>
        </p:nvSpPr>
        <p:spPr>
          <a:xfrm>
            <a:off x="6941573" y="2011680"/>
            <a:ext cx="4663618" cy="4411174"/>
          </a:xfrm>
        </p:spPr>
        <p:txBody>
          <a:bodyPr/>
          <a:lstStyle/>
          <a:p>
            <a:pPr marL="0" indent="0">
              <a:buNone/>
            </a:pPr>
            <a:r>
              <a:rPr lang="en-US" dirty="0"/>
              <a:t>Step 1: From Sobel output, which has multi-pixel edges, produce the optimal 1 pixel edge</a:t>
            </a:r>
          </a:p>
          <a:p>
            <a:pPr marL="0" indent="0">
              <a:buNone/>
            </a:pPr>
            <a:endParaRPr lang="en-US" dirty="0"/>
          </a:p>
          <a:p>
            <a:r>
              <a:rPr lang="en-US" dirty="0"/>
              <a:t>Deduce the direction of the edge from the angle produced by Sobel</a:t>
            </a:r>
          </a:p>
          <a:p>
            <a:r>
              <a:rPr lang="en-US" dirty="0"/>
              <a:t>Compare multiple potential 1-pixel edges, determine which one has the highest overall Sobel output. </a:t>
            </a:r>
          </a:p>
          <a:p>
            <a:pPr lvl="1"/>
            <a:r>
              <a:rPr lang="en-US" dirty="0"/>
              <a:t>These are local maxima</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14</a:t>
            </a:fld>
            <a:endParaRPr lang="en-US"/>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02919" y="2451905"/>
            <a:ext cx="5242258" cy="2948770"/>
          </a:xfrm>
          <a:prstGeom prst="rect">
            <a:avLst/>
          </a:prstGeom>
        </p:spPr>
      </p:pic>
    </p:spTree>
    <p:extLst>
      <p:ext uri="{BB962C8B-B14F-4D97-AF65-F5344CB8AC3E}">
        <p14:creationId xmlns:p14="http://schemas.microsoft.com/office/powerpoint/2010/main" val="879858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9453583" cy="4411174"/>
          </a:xfrm>
        </p:spPr>
        <p:txBody>
          <a:bodyPr>
            <a:normAutofit lnSpcReduction="10000"/>
          </a:bodyPr>
          <a:lstStyle/>
          <a:p>
            <a:pPr marL="0" indent="0">
              <a:buNone/>
            </a:pPr>
            <a:r>
              <a:rPr lang="en-US" dirty="0"/>
              <a:t>Step 2: Remove Noise</a:t>
            </a:r>
          </a:p>
          <a:p>
            <a:endParaRPr lang="en-US" dirty="0"/>
          </a:p>
          <a:p>
            <a:r>
              <a:rPr lang="en-US" dirty="0"/>
              <a:t>From the current edges, all are local maxima, however some are much stronger than others</a:t>
            </a:r>
          </a:p>
          <a:p>
            <a:r>
              <a:rPr lang="en-US" dirty="0"/>
              <a:t>The goal is to only keep the dominant edges and ignore weak, stand-alone edges that can most likely be attributed to noise</a:t>
            </a:r>
          </a:p>
          <a:p>
            <a:r>
              <a:rPr lang="en-US" b="1" dirty="0"/>
              <a:t>Example:</a:t>
            </a:r>
            <a:r>
              <a:rPr lang="en-US" dirty="0"/>
              <a:t> In analyzing an unopened snickers bar, the goal of the algorithm would be to keep the edge signifying the outline of the wrapper and ignore the edges caused by glare or reflections in the wrapper</a:t>
            </a:r>
          </a:p>
          <a:p>
            <a:endParaRPr lang="en-US" dirty="0"/>
          </a:p>
          <a:p>
            <a:pPr marL="0" indent="0">
              <a:buNone/>
            </a:pPr>
            <a:r>
              <a:rPr lang="en-US" b="1" dirty="0"/>
              <a:t>Solution: Hysteresis Thresholding</a:t>
            </a:r>
          </a:p>
        </p:txBody>
      </p:sp>
      <p:sp>
        <p:nvSpPr>
          <p:cNvPr id="5" name="Slide Number Placeholder 4"/>
          <p:cNvSpPr>
            <a:spLocks noGrp="1"/>
          </p:cNvSpPr>
          <p:nvPr>
            <p:ph type="sldNum" sz="quarter" idx="12"/>
          </p:nvPr>
        </p:nvSpPr>
        <p:spPr/>
        <p:txBody>
          <a:bodyPr/>
          <a:lstStyle/>
          <a:p>
            <a:fld id="{3F7797E6-B248-406C-B9DE-003C14E63641}" type="slidenum">
              <a:rPr lang="en-US" smtClean="0"/>
              <a:t>15</a:t>
            </a:fld>
            <a:endParaRPr lang="en-US"/>
          </a:p>
        </p:txBody>
      </p:sp>
    </p:spTree>
    <p:extLst>
      <p:ext uri="{BB962C8B-B14F-4D97-AF65-F5344CB8AC3E}">
        <p14:creationId xmlns:p14="http://schemas.microsoft.com/office/powerpoint/2010/main" val="363814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 | </a:t>
            </a:r>
            <a:br>
              <a:rPr lang="en-US" dirty="0"/>
            </a:br>
            <a:r>
              <a:rPr lang="en-US" dirty="0"/>
              <a:t>Hysteresis thresholding</a:t>
            </a:r>
          </a:p>
        </p:txBody>
      </p:sp>
      <p:sp>
        <p:nvSpPr>
          <p:cNvPr id="4" name="Content Placeholder 3"/>
          <p:cNvSpPr>
            <a:spLocks noGrp="1"/>
          </p:cNvSpPr>
          <p:nvPr>
            <p:ph sz="half" idx="2"/>
          </p:nvPr>
        </p:nvSpPr>
        <p:spPr>
          <a:xfrm>
            <a:off x="6676103" y="2011680"/>
            <a:ext cx="4929088" cy="4411174"/>
          </a:xfrm>
        </p:spPr>
        <p:txBody>
          <a:bodyPr>
            <a:normAutofit/>
          </a:bodyPr>
          <a:lstStyle/>
          <a:p>
            <a:r>
              <a:rPr lang="en-US" dirty="0"/>
              <a:t>Any edge with Sobel output above upper threshold is automatically included</a:t>
            </a:r>
          </a:p>
          <a:p>
            <a:r>
              <a:rPr lang="en-US" dirty="0"/>
              <a:t>Any edge with Sobel output below lower threshold is automatically excluded</a:t>
            </a:r>
          </a:p>
          <a:p>
            <a:r>
              <a:rPr lang="en-US" dirty="0"/>
              <a:t>Any edge with Sobel output between the thresholds that touches an edge in the upper threshold is included</a:t>
            </a:r>
          </a:p>
          <a:p>
            <a:r>
              <a:rPr lang="en-US" dirty="0"/>
              <a:t>Any edge with Sobel output below upper threshold that does not touch an edge in the upper threshold is excluded</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16</a:t>
            </a:fld>
            <a:endParaRPr lang="en-US"/>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2919" y="2601232"/>
            <a:ext cx="5199105" cy="2924497"/>
          </a:xfrm>
        </p:spPr>
      </p:pic>
    </p:spTree>
    <p:extLst>
      <p:ext uri="{BB962C8B-B14F-4D97-AF65-F5344CB8AC3E}">
        <p14:creationId xmlns:p14="http://schemas.microsoft.com/office/powerpoint/2010/main" val="319073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2048404"/>
            <a:ext cx="12192000" cy="4374450"/>
          </a:xfrm>
        </p:spPr>
        <p:txBody>
          <a:bodyPr/>
          <a:lstStyle/>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Note: By adjusting min and max Hysteresis Thresholds, we can control which edges are included</a:t>
            </a:r>
          </a:p>
        </p:txBody>
      </p:sp>
      <p:sp>
        <p:nvSpPr>
          <p:cNvPr id="2" name="Title 1"/>
          <p:cNvSpPr>
            <a:spLocks noGrp="1"/>
          </p:cNvSpPr>
          <p:nvPr>
            <p:ph type="title"/>
          </p:nvPr>
        </p:nvSpPr>
        <p:spPr/>
        <p:txBody>
          <a:bodyPr/>
          <a:lstStyle/>
          <a:p>
            <a:r>
              <a:rPr lang="en-US" dirty="0"/>
              <a:t>Sobel and Canny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17</a:t>
            </a:fld>
            <a:endParaRPr lang="en-US"/>
          </a:p>
        </p:txBody>
      </p:sp>
      <p:pic>
        <p:nvPicPr>
          <p:cNvPr id="7" name="Picture 6"/>
          <p:cNvPicPr>
            <a:picLocks noChangeAspect="1"/>
          </p:cNvPicPr>
          <p:nvPr/>
        </p:nvPicPr>
        <p:blipFill>
          <a:blip r:embed="rId2"/>
          <a:stretch>
            <a:fillRect/>
          </a:stretch>
        </p:blipFill>
        <p:spPr>
          <a:xfrm>
            <a:off x="2842369" y="2759008"/>
            <a:ext cx="6249472" cy="2256011"/>
          </a:xfrm>
          <a:prstGeom prst="rect">
            <a:avLst/>
          </a:prstGeom>
        </p:spPr>
      </p:pic>
    </p:spTree>
    <p:extLst>
      <p:ext uri="{BB962C8B-B14F-4D97-AF65-F5344CB8AC3E}">
        <p14:creationId xmlns:p14="http://schemas.microsoft.com/office/powerpoint/2010/main" val="3254565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Template matching |</a:t>
            </a:r>
            <a:br>
              <a:rPr lang="en-US" dirty="0"/>
            </a:br>
            <a:r>
              <a:rPr lang="en-US" dirty="0"/>
              <a:t>example output with edges</a:t>
            </a:r>
          </a:p>
        </p:txBody>
      </p:sp>
      <p:sp>
        <p:nvSpPr>
          <p:cNvPr id="4" name="Slide Number Placeholder 3"/>
          <p:cNvSpPr>
            <a:spLocks noGrp="1"/>
          </p:cNvSpPr>
          <p:nvPr>
            <p:ph type="sldNum" sz="quarter" idx="12"/>
          </p:nvPr>
        </p:nvSpPr>
        <p:spPr/>
        <p:txBody>
          <a:bodyPr/>
          <a:lstStyle/>
          <a:p>
            <a:fld id="{3F7797E6-B248-406C-B9DE-003C14E63641}" type="slidenum">
              <a:rPr lang="en-US" smtClean="0"/>
              <a:t>18</a:t>
            </a:fld>
            <a:endParaRPr lang="en-US"/>
          </a:p>
        </p:txBody>
      </p:sp>
      <p:pic>
        <p:nvPicPr>
          <p:cNvPr id="8" name="Content Placeholder 7"/>
          <p:cNvPicPr>
            <a:picLocks noGrp="1" noChangeAspect="1"/>
          </p:cNvPicPr>
          <p:nvPr>
            <p:ph sz="half" idx="1"/>
          </p:nvPr>
        </p:nvPicPr>
        <p:blipFill>
          <a:blip r:embed="rId3"/>
          <a:stretch>
            <a:fillRect/>
          </a:stretch>
        </p:blipFill>
        <p:spPr>
          <a:xfrm>
            <a:off x="729786" y="1850991"/>
            <a:ext cx="3059729" cy="4936988"/>
          </a:xfrm>
          <a:prstGeom prst="rect">
            <a:avLst/>
          </a:prstGeom>
        </p:spPr>
      </p:pic>
      <p:pic>
        <p:nvPicPr>
          <p:cNvPr id="9" name="Content Placeholder 8"/>
          <p:cNvPicPr>
            <a:picLocks noGrp="1" noChangeAspect="1"/>
          </p:cNvPicPr>
          <p:nvPr>
            <p:ph sz="half" idx="2"/>
          </p:nvPr>
        </p:nvPicPr>
        <p:blipFill>
          <a:blip r:embed="rId4"/>
          <a:stretch>
            <a:fillRect/>
          </a:stretch>
        </p:blipFill>
        <p:spPr>
          <a:xfrm>
            <a:off x="8470186" y="1838104"/>
            <a:ext cx="3135005" cy="4968077"/>
          </a:xfrm>
          <a:prstGeom prst="rect">
            <a:avLst/>
          </a:prstGeom>
        </p:spPr>
      </p:pic>
      <p:sp>
        <p:nvSpPr>
          <p:cNvPr id="12" name="Content Placeholder 5"/>
          <p:cNvSpPr txBox="1">
            <a:spLocks/>
          </p:cNvSpPr>
          <p:nvPr/>
        </p:nvSpPr>
        <p:spPr>
          <a:xfrm>
            <a:off x="4090219" y="1966823"/>
            <a:ext cx="4021394" cy="487921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US" dirty="0"/>
              <a:t>Sobel and Canny  edge detectors were applied to the images</a:t>
            </a:r>
          </a:p>
          <a:p>
            <a:r>
              <a:rPr lang="en-US" dirty="0"/>
              <a:t>Just as before, template matching proved to be problematic</a:t>
            </a:r>
          </a:p>
          <a:p>
            <a:r>
              <a:rPr lang="en-US" dirty="0"/>
              <a:t>The issue most likely has to do with many logos being either partially covered up, tilted in both </a:t>
            </a:r>
            <a:r>
              <a:rPr lang="el-GR" dirty="0"/>
              <a:t>θ</a:t>
            </a:r>
            <a:r>
              <a:rPr lang="en-US" dirty="0"/>
              <a:t> and </a:t>
            </a:r>
            <a:r>
              <a:rPr lang="el-GR" dirty="0"/>
              <a:t>φ</a:t>
            </a:r>
            <a:r>
              <a:rPr lang="en-US" dirty="0"/>
              <a:t> directions, or occasionally too far away for the camera’s resolution or focus</a:t>
            </a:r>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806325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issues with template matching</a:t>
            </a:r>
          </a:p>
        </p:txBody>
      </p:sp>
      <p:sp>
        <p:nvSpPr>
          <p:cNvPr id="7" name="Content Placeholder 6"/>
          <p:cNvSpPr>
            <a:spLocks noGrp="1"/>
          </p:cNvSpPr>
          <p:nvPr>
            <p:ph idx="1"/>
          </p:nvPr>
        </p:nvSpPr>
        <p:spPr>
          <a:xfrm>
            <a:off x="1202919" y="2011680"/>
            <a:ext cx="9784080" cy="4411174"/>
          </a:xfrm>
        </p:spPr>
        <p:txBody>
          <a:bodyPr/>
          <a:lstStyle/>
          <a:p>
            <a:r>
              <a:rPr lang="en-US" dirty="0"/>
              <a:t>Template Matching is NOT scale-invariant or rotation-invariant</a:t>
            </a:r>
          </a:p>
          <a:p>
            <a:pPr lvl="1"/>
            <a:r>
              <a:rPr lang="en-US" dirty="0"/>
              <a:t>Susceptible to different scale of images and non-affine transformations of image</a:t>
            </a:r>
          </a:p>
          <a:p>
            <a:pPr marL="228600" lvl="1" indent="0">
              <a:buNone/>
            </a:pPr>
            <a:endParaRPr lang="en-US" dirty="0"/>
          </a:p>
          <a:p>
            <a:r>
              <a:rPr lang="en-US" dirty="0"/>
              <a:t>Template matching only works for detecting single instance of the template</a:t>
            </a:r>
          </a:p>
          <a:p>
            <a:pPr lvl="1"/>
            <a:r>
              <a:rPr lang="en-US" dirty="0"/>
              <a:t>Very difficult to overcome this issue</a:t>
            </a:r>
          </a:p>
          <a:p>
            <a:pPr lvl="1"/>
            <a:endParaRPr lang="en-US" dirty="0"/>
          </a:p>
          <a:p>
            <a:r>
              <a:rPr lang="en-US" dirty="0"/>
              <a:t>We attempted further tests with template matching to attempt to overcome these issues</a:t>
            </a:r>
          </a:p>
        </p:txBody>
      </p:sp>
      <p:sp>
        <p:nvSpPr>
          <p:cNvPr id="5" name="Slide Number Placeholder 4"/>
          <p:cNvSpPr>
            <a:spLocks noGrp="1"/>
          </p:cNvSpPr>
          <p:nvPr>
            <p:ph type="sldNum" sz="quarter" idx="12"/>
          </p:nvPr>
        </p:nvSpPr>
        <p:spPr/>
        <p:txBody>
          <a:bodyPr/>
          <a:lstStyle/>
          <a:p>
            <a:fld id="{3F7797E6-B248-406C-B9DE-003C14E63641}" type="slidenum">
              <a:rPr lang="en-US" smtClean="0"/>
              <a:t>19</a:t>
            </a:fld>
            <a:endParaRPr lang="en-US"/>
          </a:p>
        </p:txBody>
      </p:sp>
    </p:spTree>
    <p:extLst>
      <p:ext uri="{BB962C8B-B14F-4D97-AF65-F5344CB8AC3E}">
        <p14:creationId xmlns:p14="http://schemas.microsoft.com/office/powerpoint/2010/main" val="69175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75798043"/>
              </p:ext>
            </p:extLst>
          </p:nvPr>
        </p:nvGraphicFramePr>
        <p:xfrm>
          <a:off x="1202919" y="2011680"/>
          <a:ext cx="9784080" cy="4206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3F7797E6-B248-406C-B9DE-003C14E63641}" type="slidenum">
              <a:rPr lang="en-US" smtClean="0"/>
              <a:t>2</a:t>
            </a:fld>
            <a:endParaRPr lang="en-US"/>
          </a:p>
        </p:txBody>
      </p:sp>
    </p:spTree>
    <p:extLst>
      <p:ext uri="{BB962C8B-B14F-4D97-AF65-F5344CB8AC3E}">
        <p14:creationId xmlns:p14="http://schemas.microsoft.com/office/powerpoint/2010/main" val="3920050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Pseudo-scale-invariance</a:t>
            </a:r>
          </a:p>
        </p:txBody>
      </p:sp>
      <p:sp>
        <p:nvSpPr>
          <p:cNvPr id="6" name="Content Placeholder 5"/>
          <p:cNvSpPr>
            <a:spLocks noGrp="1"/>
          </p:cNvSpPr>
          <p:nvPr>
            <p:ph sz="half" idx="1"/>
          </p:nvPr>
        </p:nvSpPr>
        <p:spPr>
          <a:xfrm>
            <a:off x="1205343" y="2011680"/>
            <a:ext cx="9781655" cy="4411174"/>
          </a:xfrm>
        </p:spPr>
        <p:txBody>
          <a:bodyPr/>
          <a:lstStyle/>
          <a:p>
            <a:r>
              <a:rPr lang="en-US" dirty="0"/>
              <a:t>Used multi-scaling template matching in a cheap workaround to fix the scale-invariance problem</a:t>
            </a:r>
          </a:p>
          <a:p>
            <a:r>
              <a:rPr lang="en-US" dirty="0"/>
              <a:t>Just continually shrunk the original image until found best match and used this match to draw our rectangle </a:t>
            </a:r>
          </a:p>
          <a:p>
            <a:r>
              <a:rPr lang="en-US" dirty="0"/>
              <a:t>Still did not perform as well as we wanted</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20</a:t>
            </a:fld>
            <a:endParaRPr lang="en-US"/>
          </a:p>
        </p:txBody>
      </p:sp>
      <p:pic>
        <p:nvPicPr>
          <p:cNvPr id="8" name="Content Placeholder 7"/>
          <p:cNvPicPr>
            <a:picLocks noGrp="1" noChangeAspect="1"/>
          </p:cNvPicPr>
          <p:nvPr>
            <p:ph sz="half" idx="2"/>
          </p:nvPr>
        </p:nvPicPr>
        <p:blipFill>
          <a:blip r:embed="rId3"/>
          <a:stretch>
            <a:fillRect/>
          </a:stretch>
        </p:blipFill>
        <p:spPr>
          <a:xfrm>
            <a:off x="6579704" y="3516130"/>
            <a:ext cx="4407296" cy="2701790"/>
          </a:xfrm>
          <a:prstGeom prst="rect">
            <a:avLst/>
          </a:prstGeom>
        </p:spPr>
      </p:pic>
    </p:spTree>
    <p:extLst>
      <p:ext uri="{BB962C8B-B14F-4D97-AF65-F5344CB8AC3E}">
        <p14:creationId xmlns:p14="http://schemas.microsoft.com/office/powerpoint/2010/main" val="2493551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Pseudo-rotation-invariance</a:t>
            </a:r>
          </a:p>
        </p:txBody>
      </p:sp>
      <p:sp>
        <p:nvSpPr>
          <p:cNvPr id="3" name="Content Placeholder 2"/>
          <p:cNvSpPr>
            <a:spLocks noGrp="1"/>
          </p:cNvSpPr>
          <p:nvPr>
            <p:ph sz="half" idx="1"/>
          </p:nvPr>
        </p:nvSpPr>
        <p:spPr>
          <a:xfrm>
            <a:off x="1205344" y="2011680"/>
            <a:ext cx="9780156" cy="1944879"/>
          </a:xfrm>
        </p:spPr>
        <p:txBody>
          <a:bodyPr>
            <a:normAutofit lnSpcReduction="10000"/>
          </a:bodyPr>
          <a:lstStyle/>
          <a:p>
            <a:r>
              <a:rPr lang="en-US" dirty="0"/>
              <a:t>Dealt with rotation problem by having folder with many different pics of snickers of different rotations and iterating through this folder to find best match</a:t>
            </a:r>
          </a:p>
          <a:p>
            <a:r>
              <a:rPr lang="en-US" dirty="0"/>
              <a:t>Similarly poor performance, even when using edge detection </a:t>
            </a:r>
          </a:p>
          <a:p>
            <a:r>
              <a:rPr lang="en-US" dirty="0"/>
              <a:t>Could have tried artificially rotating single image, but instead just decided to move on to more powerful object detection algorithm</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21</a:t>
            </a:fld>
            <a:endParaRPr lang="en-US"/>
          </a:p>
        </p:txBody>
      </p:sp>
      <p:pic>
        <p:nvPicPr>
          <p:cNvPr id="6" name="Content Placeholder 5"/>
          <p:cNvPicPr>
            <a:picLocks noGrp="1" noChangeAspect="1"/>
          </p:cNvPicPr>
          <p:nvPr>
            <p:ph sz="half" idx="2"/>
          </p:nvPr>
        </p:nvPicPr>
        <p:blipFill>
          <a:blip r:embed="rId3"/>
          <a:stretch>
            <a:fillRect/>
          </a:stretch>
        </p:blipFill>
        <p:spPr>
          <a:xfrm>
            <a:off x="1202919" y="3956559"/>
            <a:ext cx="9782581" cy="2466295"/>
          </a:xfrm>
          <a:prstGeom prst="rect">
            <a:avLst/>
          </a:prstGeom>
        </p:spPr>
      </p:pic>
    </p:spTree>
    <p:extLst>
      <p:ext uri="{BB962C8B-B14F-4D97-AF65-F5344CB8AC3E}">
        <p14:creationId xmlns:p14="http://schemas.microsoft.com/office/powerpoint/2010/main" val="1140713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ORB (Oriented-</a:t>
            </a:r>
            <a:r>
              <a:rPr lang="en-US" dirty="0" err="1"/>
              <a:t>FASt</a:t>
            </a:r>
            <a:r>
              <a:rPr lang="en-US" dirty="0"/>
              <a:t> and rotated-brief) algorithm</a:t>
            </a:r>
          </a:p>
        </p:txBody>
      </p:sp>
      <p:sp>
        <p:nvSpPr>
          <p:cNvPr id="3" name="Content Placeholder 2"/>
          <p:cNvSpPr>
            <a:spLocks noGrp="1"/>
          </p:cNvSpPr>
          <p:nvPr>
            <p:ph idx="1"/>
          </p:nvPr>
        </p:nvSpPr>
        <p:spPr>
          <a:xfrm>
            <a:off x="1202919" y="2011680"/>
            <a:ext cx="9784080" cy="4411174"/>
          </a:xfrm>
        </p:spPr>
        <p:txBody>
          <a:bodyPr/>
          <a:lstStyle/>
          <a:p>
            <a:r>
              <a:rPr lang="en-US" dirty="0"/>
              <a:t>Efficient alternative to SIFT or SURF</a:t>
            </a:r>
          </a:p>
          <a:p>
            <a:r>
              <a:rPr lang="en-US" dirty="0"/>
              <a:t>Algorithm is not patented (made by OpenCV Labs)</a:t>
            </a:r>
          </a:p>
          <a:p>
            <a:r>
              <a:rPr lang="en-US" dirty="0"/>
              <a:t>Basically a fusion of FAST key-point detector and BRIEF descriptor with many modifications to enhance the performance.</a:t>
            </a:r>
            <a:endParaRPr lang="en-US" b="1" dirty="0"/>
          </a:p>
          <a:p>
            <a:r>
              <a:rPr lang="en-US" dirty="0"/>
              <a:t>Importantly, algorithm is scale-invariant and rotation-invariant</a:t>
            </a:r>
          </a:p>
          <a:p>
            <a:endParaRPr lang="en-US" dirty="0"/>
          </a:p>
          <a:p>
            <a:r>
              <a:rPr lang="en-US" dirty="0"/>
              <a:t>Disadvantage: </a:t>
            </a:r>
          </a:p>
          <a:p>
            <a:pPr lvl="1"/>
            <a:r>
              <a:rPr lang="en-US" dirty="0"/>
              <a:t>Uses pyramid scheme to deal with scale BUT</a:t>
            </a:r>
          </a:p>
          <a:p>
            <a:pPr lvl="2"/>
            <a:r>
              <a:rPr lang="en-US" dirty="0" err="1"/>
              <a:t>Keypoint</a:t>
            </a:r>
            <a:r>
              <a:rPr lang="en-US" dirty="0"/>
              <a:t> scale from depth cues not explored</a:t>
            </a:r>
          </a:p>
          <a:p>
            <a:pPr lvl="2"/>
            <a:r>
              <a:rPr lang="en-US" dirty="0"/>
              <a:t>Not as robust to scale of image as we’d like</a:t>
            </a:r>
          </a:p>
          <a:p>
            <a:pPr marL="0" indent="0">
              <a:buNone/>
            </a:pPr>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22</a:t>
            </a:fld>
            <a:endParaRPr lang="en-US"/>
          </a:p>
        </p:txBody>
      </p:sp>
    </p:spTree>
    <p:extLst>
      <p:ext uri="{BB962C8B-B14F-4D97-AF65-F5344CB8AC3E}">
        <p14:creationId xmlns:p14="http://schemas.microsoft.com/office/powerpoint/2010/main" val="577862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of using ORB for feature matching</a:t>
            </a:r>
          </a:p>
        </p:txBody>
      </p:sp>
      <p:sp>
        <p:nvSpPr>
          <p:cNvPr id="6" name="Content Placeholder 5"/>
          <p:cNvSpPr>
            <a:spLocks noGrp="1"/>
          </p:cNvSpPr>
          <p:nvPr>
            <p:ph sz="half" idx="1"/>
          </p:nvPr>
        </p:nvSpPr>
        <p:spPr>
          <a:xfrm>
            <a:off x="1205343" y="2011680"/>
            <a:ext cx="9903643" cy="1955097"/>
          </a:xfrm>
        </p:spPr>
        <p:txBody>
          <a:bodyPr>
            <a:normAutofit fontScale="92500"/>
          </a:bodyPr>
          <a:lstStyle/>
          <a:p>
            <a:r>
              <a:rPr lang="en-US" dirty="0"/>
              <a:t>Blue lines are matched “key-point” features of pic to the image</a:t>
            </a:r>
            <a:endParaRPr lang="en-US" b="1" dirty="0"/>
          </a:p>
          <a:p>
            <a:r>
              <a:rPr lang="en-US" dirty="0"/>
              <a:t>This is only showing first 10 matches (the “most matching” points)</a:t>
            </a:r>
          </a:p>
          <a:p>
            <a:r>
              <a:rPr lang="en-US" dirty="0"/>
              <a:t>We see the most matches occur on the snickers box as we want</a:t>
            </a:r>
          </a:p>
          <a:p>
            <a:r>
              <a:rPr lang="en-US" dirty="0"/>
              <a:t>Could find area of interest by looking at where the mode of the (</a:t>
            </a:r>
            <a:r>
              <a:rPr lang="en-US" dirty="0" err="1"/>
              <a:t>x,y</a:t>
            </a:r>
            <a:r>
              <a:rPr lang="en-US" dirty="0"/>
              <a:t>) coordinates fall</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23</a:t>
            </a:fld>
            <a:endParaRPr lang="en-US"/>
          </a:p>
        </p:txBody>
      </p:sp>
      <p:pic>
        <p:nvPicPr>
          <p:cNvPr id="8" name="Content Placeholder 7"/>
          <p:cNvPicPr>
            <a:picLocks noGrp="1" noChangeAspect="1"/>
          </p:cNvPicPr>
          <p:nvPr>
            <p:ph sz="half" idx="2"/>
          </p:nvPr>
        </p:nvPicPr>
        <p:blipFill>
          <a:blip r:embed="rId3"/>
          <a:stretch>
            <a:fillRect/>
          </a:stretch>
        </p:blipFill>
        <p:spPr>
          <a:xfrm>
            <a:off x="1202919" y="3966777"/>
            <a:ext cx="9782581" cy="2638639"/>
          </a:xfrm>
          <a:prstGeom prst="rect">
            <a:avLst/>
          </a:prstGeom>
        </p:spPr>
      </p:pic>
    </p:spTree>
    <p:extLst>
      <p:ext uri="{BB962C8B-B14F-4D97-AF65-F5344CB8AC3E}">
        <p14:creationId xmlns:p14="http://schemas.microsoft.com/office/powerpoint/2010/main" val="252552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Matching | Findings</a:t>
            </a: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fld id="{3F7797E6-B248-406C-B9DE-003C14E63641}" type="slidenum">
              <a:rPr lang="en-US" smtClean="0"/>
              <a:t>24</a:t>
            </a:fld>
            <a:endParaRPr lang="en-US"/>
          </a:p>
        </p:txBody>
      </p:sp>
    </p:spTree>
    <p:extLst>
      <p:ext uri="{BB962C8B-B14F-4D97-AF65-F5344CB8AC3E}">
        <p14:creationId xmlns:p14="http://schemas.microsoft.com/office/powerpoint/2010/main" val="279007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#2: Deep Learning</a:t>
            </a:r>
          </a:p>
        </p:txBody>
      </p:sp>
      <p:sp>
        <p:nvSpPr>
          <p:cNvPr id="5" name="Slide Number Placeholder 4"/>
          <p:cNvSpPr>
            <a:spLocks noGrp="1"/>
          </p:cNvSpPr>
          <p:nvPr>
            <p:ph type="sldNum" sz="quarter" idx="12"/>
          </p:nvPr>
        </p:nvSpPr>
        <p:spPr/>
        <p:txBody>
          <a:bodyPr/>
          <a:lstStyle/>
          <a:p>
            <a:fld id="{3F7797E6-B248-406C-B9DE-003C14E63641}" type="slidenum">
              <a:rPr lang="en-US" smtClean="0"/>
              <a:t>25</a:t>
            </a:fld>
            <a:endParaRPr lang="en-US"/>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8762" b="9423"/>
          <a:stretch/>
        </p:blipFill>
        <p:spPr>
          <a:xfrm>
            <a:off x="279067" y="3073136"/>
            <a:ext cx="1376362" cy="1126063"/>
          </a:xfrm>
          <a:prstGeom prst="rect">
            <a:avLst/>
          </a:prstGeom>
        </p:spPr>
      </p:pic>
      <p:sp>
        <p:nvSpPr>
          <p:cNvPr id="11" name="TextBox 10"/>
          <p:cNvSpPr txBox="1"/>
          <p:nvPr/>
        </p:nvSpPr>
        <p:spPr>
          <a:xfrm>
            <a:off x="279067" y="2722658"/>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Reese’s</a:t>
            </a: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13855" t="13604" r="13424" b="10132"/>
          <a:stretch/>
        </p:blipFill>
        <p:spPr>
          <a:xfrm>
            <a:off x="590151" y="3617707"/>
            <a:ext cx="1376362" cy="1234911"/>
          </a:xfrm>
          <a:prstGeom prst="rect">
            <a:avLst/>
          </a:prstGeom>
        </p:spPr>
      </p:pic>
      <p:sp>
        <p:nvSpPr>
          <p:cNvPr id="14" name="TextBox 13"/>
          <p:cNvSpPr txBox="1"/>
          <p:nvPr/>
        </p:nvSpPr>
        <p:spPr>
          <a:xfrm>
            <a:off x="590151" y="3248375"/>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Milky Way</a:t>
            </a:r>
          </a:p>
        </p:txBody>
      </p:sp>
      <p:sp>
        <p:nvSpPr>
          <p:cNvPr id="15" name="TextBox 14"/>
          <p:cNvSpPr txBox="1"/>
          <p:nvPr/>
        </p:nvSpPr>
        <p:spPr>
          <a:xfrm>
            <a:off x="228244" y="2277462"/>
            <a:ext cx="1851389" cy="369332"/>
          </a:xfrm>
          <a:prstGeom prst="rect">
            <a:avLst/>
          </a:prstGeom>
          <a:noFill/>
        </p:spPr>
        <p:txBody>
          <a:bodyPr wrap="square" rtlCol="0">
            <a:spAutoFit/>
          </a:bodyPr>
          <a:lstStyle/>
          <a:p>
            <a:pPr algn="ctr"/>
            <a:r>
              <a:rPr lang="en-US" b="1" dirty="0"/>
              <a:t>Training Images</a:t>
            </a:r>
          </a:p>
        </p:txBody>
      </p:sp>
      <p:sp>
        <p:nvSpPr>
          <p:cNvPr id="16" name="Arrow: Notched Right 15"/>
          <p:cNvSpPr/>
          <p:nvPr/>
        </p:nvSpPr>
        <p:spPr>
          <a:xfrm>
            <a:off x="2226774" y="3201240"/>
            <a:ext cx="1144335"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aphicFrame>
        <p:nvGraphicFramePr>
          <p:cNvPr id="20" name="Diagram 19"/>
          <p:cNvGraphicFramePr/>
          <p:nvPr>
            <p:extLst>
              <p:ext uri="{D42A27DB-BD31-4B8C-83A1-F6EECF244321}">
                <p14:modId xmlns:p14="http://schemas.microsoft.com/office/powerpoint/2010/main" val="1183411539"/>
              </p:ext>
            </p:extLst>
          </p:nvPr>
        </p:nvGraphicFramePr>
        <p:xfrm>
          <a:off x="3738749" y="2516954"/>
          <a:ext cx="4510202" cy="20738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TextBox 20"/>
          <p:cNvSpPr txBox="1"/>
          <p:nvPr/>
        </p:nvSpPr>
        <p:spPr>
          <a:xfrm>
            <a:off x="4040406" y="2277462"/>
            <a:ext cx="3981802" cy="369332"/>
          </a:xfrm>
          <a:prstGeom prst="rect">
            <a:avLst/>
          </a:prstGeom>
          <a:noFill/>
        </p:spPr>
        <p:txBody>
          <a:bodyPr wrap="square" rtlCol="0">
            <a:spAutoFit/>
          </a:bodyPr>
          <a:lstStyle/>
          <a:p>
            <a:r>
              <a:rPr lang="en-US" b="1" dirty="0"/>
              <a:t>Convolutional Neural Network</a:t>
            </a:r>
          </a:p>
        </p:txBody>
      </p:sp>
      <p:pic>
        <p:nvPicPr>
          <p:cNvPr id="22"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3371109" y="4747421"/>
            <a:ext cx="2923900" cy="1675433"/>
          </a:xfrm>
          <a:prstGeom prst="rect">
            <a:avLst/>
          </a:prstGeom>
        </p:spPr>
      </p:pic>
      <p:sp>
        <p:nvSpPr>
          <p:cNvPr id="23" name="Rectangle 22"/>
          <p:cNvSpPr/>
          <p:nvPr/>
        </p:nvSpPr>
        <p:spPr>
          <a:xfrm>
            <a:off x="3239133" y="6418647"/>
            <a:ext cx="3163046" cy="369332"/>
          </a:xfrm>
          <a:prstGeom prst="rect">
            <a:avLst/>
          </a:prstGeom>
        </p:spPr>
        <p:txBody>
          <a:bodyPr wrap="none">
            <a:spAutoFit/>
          </a:bodyPr>
          <a:lstStyle/>
          <a:p>
            <a:pPr algn="ctr"/>
            <a:r>
              <a:rPr lang="en-US" b="1" dirty="0"/>
              <a:t>Rack Images (i.e. Test Images)</a:t>
            </a:r>
          </a:p>
        </p:txBody>
      </p:sp>
      <p:sp>
        <p:nvSpPr>
          <p:cNvPr id="24" name="Arrow: Notched Right 23"/>
          <p:cNvSpPr/>
          <p:nvPr/>
        </p:nvSpPr>
        <p:spPr>
          <a:xfrm rot="16200000">
            <a:off x="4511866" y="4102057"/>
            <a:ext cx="617580"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25"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8616591" y="2726795"/>
            <a:ext cx="2923900" cy="1675433"/>
          </a:xfrm>
          <a:prstGeom prst="rect">
            <a:avLst/>
          </a:prstGeom>
        </p:spPr>
      </p:pic>
      <p:sp>
        <p:nvSpPr>
          <p:cNvPr id="26" name="TextBox 25"/>
          <p:cNvSpPr txBox="1"/>
          <p:nvPr/>
        </p:nvSpPr>
        <p:spPr>
          <a:xfrm>
            <a:off x="9643991" y="3050148"/>
            <a:ext cx="754392" cy="276999"/>
          </a:xfrm>
          <a:prstGeom prst="rect">
            <a:avLst/>
          </a:prstGeom>
          <a:noFill/>
        </p:spPr>
        <p:txBody>
          <a:bodyPr wrap="square" rtlCol="0">
            <a:spAutoFit/>
          </a:bodyPr>
          <a:lstStyle/>
          <a:p>
            <a:r>
              <a:rPr lang="en-US" sz="1200" dirty="0"/>
              <a:t>Reese’s</a:t>
            </a:r>
          </a:p>
        </p:txBody>
      </p:sp>
      <p:sp>
        <p:nvSpPr>
          <p:cNvPr id="27" name="TextBox 26"/>
          <p:cNvSpPr txBox="1"/>
          <p:nvPr/>
        </p:nvSpPr>
        <p:spPr>
          <a:xfrm>
            <a:off x="9464883" y="3420906"/>
            <a:ext cx="754392" cy="276999"/>
          </a:xfrm>
          <a:prstGeom prst="rect">
            <a:avLst/>
          </a:prstGeom>
          <a:noFill/>
        </p:spPr>
        <p:txBody>
          <a:bodyPr wrap="square" rtlCol="0">
            <a:spAutoFit/>
          </a:bodyPr>
          <a:lstStyle/>
          <a:p>
            <a:r>
              <a:rPr lang="en-US" sz="1200" dirty="0"/>
              <a:t>Reese’s</a:t>
            </a:r>
          </a:p>
        </p:txBody>
      </p:sp>
      <p:sp>
        <p:nvSpPr>
          <p:cNvPr id="28" name="TextBox 27"/>
          <p:cNvSpPr txBox="1"/>
          <p:nvPr/>
        </p:nvSpPr>
        <p:spPr>
          <a:xfrm>
            <a:off x="10143241" y="3780036"/>
            <a:ext cx="853315" cy="276999"/>
          </a:xfrm>
          <a:prstGeom prst="rect">
            <a:avLst/>
          </a:prstGeom>
          <a:noFill/>
        </p:spPr>
        <p:txBody>
          <a:bodyPr wrap="square" rtlCol="0">
            <a:spAutoFit/>
          </a:bodyPr>
          <a:lstStyle/>
          <a:p>
            <a:r>
              <a:rPr lang="en-US" sz="1200" dirty="0"/>
              <a:t>Milk Way</a:t>
            </a:r>
          </a:p>
        </p:txBody>
      </p:sp>
      <p:sp>
        <p:nvSpPr>
          <p:cNvPr id="29" name="TextBox 28"/>
          <p:cNvSpPr txBox="1"/>
          <p:nvPr/>
        </p:nvSpPr>
        <p:spPr>
          <a:xfrm>
            <a:off x="8616591" y="2277462"/>
            <a:ext cx="2923900" cy="369332"/>
          </a:xfrm>
          <a:prstGeom prst="rect">
            <a:avLst/>
          </a:prstGeom>
          <a:noFill/>
        </p:spPr>
        <p:txBody>
          <a:bodyPr wrap="square" rtlCol="0">
            <a:spAutoFit/>
          </a:bodyPr>
          <a:lstStyle/>
          <a:p>
            <a:pPr algn="ctr"/>
            <a:r>
              <a:rPr lang="en-US" b="1" dirty="0"/>
              <a:t>Output</a:t>
            </a:r>
          </a:p>
        </p:txBody>
      </p:sp>
    </p:spTree>
    <p:extLst>
      <p:ext uri="{BB962C8B-B14F-4D97-AF65-F5344CB8AC3E}">
        <p14:creationId xmlns:p14="http://schemas.microsoft.com/office/powerpoint/2010/main" val="1637823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901856" cy="1508760"/>
          </a:xfrm>
        </p:spPr>
        <p:txBody>
          <a:bodyPr/>
          <a:lstStyle/>
          <a:p>
            <a:r>
              <a:rPr lang="en-US" dirty="0"/>
              <a:t>Deep Learning | software Comparison</a:t>
            </a:r>
          </a:p>
        </p:txBody>
      </p:sp>
      <p:sp>
        <p:nvSpPr>
          <p:cNvPr id="4" name="Slide Number Placeholder 3"/>
          <p:cNvSpPr>
            <a:spLocks noGrp="1"/>
          </p:cNvSpPr>
          <p:nvPr>
            <p:ph type="sldNum" sz="quarter" idx="12"/>
          </p:nvPr>
        </p:nvSpPr>
        <p:spPr/>
        <p:txBody>
          <a:bodyPr/>
          <a:lstStyle/>
          <a:p>
            <a:fld id="{3F7797E6-B248-406C-B9DE-003C14E63641}" type="slidenum">
              <a:rPr lang="en-US" smtClean="0"/>
              <a:t>26</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96969470"/>
              </p:ext>
            </p:extLst>
          </p:nvPr>
        </p:nvGraphicFramePr>
        <p:xfrm>
          <a:off x="292231" y="1781666"/>
          <a:ext cx="11660955" cy="4510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696540" y="6236084"/>
            <a:ext cx="6798920" cy="738664"/>
          </a:xfrm>
          <a:prstGeom prst="rect">
            <a:avLst/>
          </a:prstGeom>
          <a:noFill/>
        </p:spPr>
        <p:txBody>
          <a:bodyPr wrap="square" rtlCol="0">
            <a:spAutoFit/>
          </a:bodyPr>
          <a:lstStyle/>
          <a:p>
            <a:r>
              <a:rPr lang="en-US" sz="1400" dirty="0"/>
              <a:t>More Information:</a:t>
            </a:r>
            <a:r>
              <a:rPr lang="en-US" sz="1400" i="1" dirty="0"/>
              <a:t>	</a:t>
            </a:r>
            <a:r>
              <a:rPr lang="en-US" sz="1400" dirty="0">
                <a:hlinkClick r:id="rId8"/>
              </a:rPr>
              <a:t>https://github.com/zer0n/deepframeworks</a:t>
            </a:r>
            <a:endParaRPr lang="en-US" sz="1400" dirty="0"/>
          </a:p>
          <a:p>
            <a:r>
              <a:rPr lang="en-US" sz="1400" i="1" dirty="0"/>
              <a:t>			</a:t>
            </a:r>
            <a:r>
              <a:rPr lang="en-US" sz="1400" dirty="0">
                <a:hlinkClick r:id="rId9"/>
              </a:rPr>
              <a:t>https://en.wikipedia.org/wiki/Comparison_of_deep_learning_software</a:t>
            </a:r>
            <a:endParaRPr lang="en-US" sz="1400" dirty="0"/>
          </a:p>
          <a:p>
            <a:endParaRPr lang="en-US" sz="1400" i="1" dirty="0"/>
          </a:p>
        </p:txBody>
      </p:sp>
      <p:pic>
        <p:nvPicPr>
          <p:cNvPr id="8" name="Picture 7"/>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18235" y="2182518"/>
            <a:ext cx="1182972" cy="272084"/>
          </a:xfrm>
          <a:prstGeom prst="rect">
            <a:avLst/>
          </a:prstGeom>
        </p:spPr>
      </p:pic>
    </p:spTree>
    <p:extLst>
      <p:ext uri="{BB962C8B-B14F-4D97-AF65-F5344CB8AC3E}">
        <p14:creationId xmlns:p14="http://schemas.microsoft.com/office/powerpoint/2010/main" val="826736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 Tool Selection</a:t>
            </a:r>
          </a:p>
        </p:txBody>
      </p:sp>
      <p:sp>
        <p:nvSpPr>
          <p:cNvPr id="4" name="Slide Number Placeholder 3"/>
          <p:cNvSpPr>
            <a:spLocks noGrp="1"/>
          </p:cNvSpPr>
          <p:nvPr>
            <p:ph type="sldNum" sz="quarter" idx="12"/>
          </p:nvPr>
        </p:nvSpPr>
        <p:spPr/>
        <p:txBody>
          <a:bodyPr/>
          <a:lstStyle/>
          <a:p>
            <a:fld id="{3F7797E6-B248-406C-B9DE-003C14E63641}" type="slidenum">
              <a:rPr lang="en-US" smtClean="0"/>
              <a:t>27</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73513724"/>
              </p:ext>
            </p:extLst>
          </p:nvPr>
        </p:nvGraphicFramePr>
        <p:xfrm>
          <a:off x="578840" y="2038525"/>
          <a:ext cx="11115413" cy="4179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7451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Model Selection</a:t>
            </a:r>
          </a:p>
        </p:txBody>
      </p:sp>
      <p:sp>
        <p:nvSpPr>
          <p:cNvPr id="3" name="Content Placeholder 2"/>
          <p:cNvSpPr>
            <a:spLocks noGrp="1"/>
          </p:cNvSpPr>
          <p:nvPr>
            <p:ph idx="1"/>
          </p:nvPr>
        </p:nvSpPr>
        <p:spPr>
          <a:xfrm>
            <a:off x="243281" y="2011680"/>
            <a:ext cx="7223279" cy="4206240"/>
          </a:xfrm>
        </p:spPr>
        <p:txBody>
          <a:bodyPr>
            <a:normAutofit/>
          </a:bodyPr>
          <a:lstStyle/>
          <a:p>
            <a:pPr marL="0" indent="0">
              <a:buNone/>
            </a:pPr>
            <a:r>
              <a:rPr lang="en-US" sz="2600" b="1" i="1" dirty="0"/>
              <a:t>Model: </a:t>
            </a:r>
            <a:r>
              <a:rPr lang="en-US" sz="2600" b="1" dirty="0"/>
              <a:t>Faster R-CNN</a:t>
            </a:r>
          </a:p>
          <a:p>
            <a:pPr marL="0" indent="0">
              <a:buNone/>
            </a:pPr>
            <a:r>
              <a:rPr lang="en-US" sz="2600" b="1" i="1" dirty="0"/>
              <a:t>Authors: </a:t>
            </a:r>
            <a:r>
              <a:rPr lang="en-US" sz="2600" b="1" dirty="0" err="1"/>
              <a:t>Shaoqing</a:t>
            </a:r>
            <a:r>
              <a:rPr lang="en-US" sz="2600" b="1" dirty="0"/>
              <a:t> Ren, </a:t>
            </a:r>
            <a:r>
              <a:rPr lang="en-US" sz="2600" b="1" dirty="0" err="1"/>
              <a:t>Kaiming</a:t>
            </a:r>
            <a:r>
              <a:rPr lang="en-US" sz="2600" b="1" dirty="0"/>
              <a:t> He, Ross </a:t>
            </a:r>
            <a:r>
              <a:rPr lang="en-US" sz="2600" b="1" dirty="0" err="1"/>
              <a:t>Girshick</a:t>
            </a:r>
            <a:r>
              <a:rPr lang="en-US" sz="2600" b="1" dirty="0"/>
              <a:t>, Jian Sun</a:t>
            </a:r>
          </a:p>
          <a:p>
            <a:r>
              <a:rPr lang="en-US" dirty="0"/>
              <a:t>Performs region proposal (i.e. object detection) and object classification in a single, linked convolutional neural network.</a:t>
            </a:r>
          </a:p>
          <a:p>
            <a:r>
              <a:rPr lang="en-US" dirty="0"/>
              <a:t>Information is shared between region proposal &amp; classification layers, greatly increasing run-time to near real-time (i.e. Production-ready system).</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28</a:t>
            </a:fld>
            <a:endParaRPr lang="en-US">
              <a:solidFill>
                <a:srgbClr val="FFFFFF"/>
              </a:solidFill>
            </a:endParaRPr>
          </a:p>
        </p:txBody>
      </p:sp>
      <p:sp>
        <p:nvSpPr>
          <p:cNvPr id="15" name="TextBox 14"/>
          <p:cNvSpPr txBox="1"/>
          <p:nvPr/>
        </p:nvSpPr>
        <p:spPr>
          <a:xfrm>
            <a:off x="784728" y="6217920"/>
            <a:ext cx="6798920" cy="738664"/>
          </a:xfrm>
          <a:prstGeom prst="rect">
            <a:avLst/>
          </a:prstGeom>
          <a:noFill/>
        </p:spPr>
        <p:txBody>
          <a:bodyPr wrap="square" rtlCol="0">
            <a:spAutoFit/>
          </a:bodyPr>
          <a:lstStyle/>
          <a:p>
            <a:r>
              <a:rPr lang="en-US" sz="1400" dirty="0"/>
              <a:t>Sources:</a:t>
            </a:r>
            <a:r>
              <a:rPr lang="en-US" sz="1400" i="1" dirty="0"/>
              <a:t>	</a:t>
            </a:r>
            <a:r>
              <a:rPr lang="en-US" sz="1400" dirty="0">
                <a:hlinkClick r:id="rId3"/>
              </a:rPr>
              <a:t>https://arxiv.org/pdf/1506.01497v3.pdf</a:t>
            </a:r>
            <a:endParaRPr lang="en-US" sz="1400" dirty="0"/>
          </a:p>
          <a:p>
            <a:r>
              <a:rPr lang="en-US" sz="1400" i="1" dirty="0"/>
              <a:t>		</a:t>
            </a:r>
            <a:r>
              <a:rPr lang="en-US" sz="1400" dirty="0">
                <a:hlinkClick r:id="rId4"/>
              </a:rPr>
              <a:t>https://github.com/rbgirshick/py-faster-rcnn</a:t>
            </a:r>
            <a:endParaRPr lang="en-US" sz="1400" dirty="0"/>
          </a:p>
          <a:p>
            <a:endParaRPr lang="en-US" sz="1400" i="1" dirty="0"/>
          </a:p>
        </p:txBody>
      </p:sp>
      <p:pic>
        <p:nvPicPr>
          <p:cNvPr id="16" name="Picture 15"/>
          <p:cNvPicPr>
            <a:picLocks noChangeAspect="1"/>
          </p:cNvPicPr>
          <p:nvPr/>
        </p:nvPicPr>
        <p:blipFill rotWithShape="1">
          <a:blip r:embed="rId5"/>
          <a:srcRect t="2510"/>
          <a:stretch/>
        </p:blipFill>
        <p:spPr>
          <a:xfrm>
            <a:off x="7725124" y="2046913"/>
            <a:ext cx="4370455" cy="430043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99066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Faster R-CNN</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29</a:t>
            </a:fld>
            <a:endParaRPr lang="en-US">
              <a:solidFill>
                <a:srgbClr val="FFFFFF"/>
              </a:solidFill>
            </a:endParaRPr>
          </a:p>
        </p:txBody>
      </p:sp>
      <p:pic>
        <p:nvPicPr>
          <p:cNvPr id="6" name="Picture 5"/>
          <p:cNvPicPr>
            <a:picLocks noChangeAspect="1"/>
          </p:cNvPicPr>
          <p:nvPr/>
        </p:nvPicPr>
        <p:blipFill>
          <a:blip r:embed="rId3"/>
          <a:stretch>
            <a:fillRect/>
          </a:stretch>
        </p:blipFill>
        <p:spPr>
          <a:xfrm>
            <a:off x="648509" y="2138982"/>
            <a:ext cx="10894983" cy="41739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1692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PopSpots</a:t>
            </a:r>
          </a:p>
        </p:txBody>
      </p:sp>
      <p:sp>
        <p:nvSpPr>
          <p:cNvPr id="3" name="Content Placeholder 2"/>
          <p:cNvSpPr>
            <a:spLocks noGrp="1"/>
          </p:cNvSpPr>
          <p:nvPr>
            <p:ph sz="half" idx="1"/>
          </p:nvPr>
        </p:nvSpPr>
        <p:spPr>
          <a:xfrm>
            <a:off x="1205344" y="2011680"/>
            <a:ext cx="4754880" cy="4411174"/>
          </a:xfrm>
        </p:spPr>
        <p:txBody>
          <a:bodyPr>
            <a:normAutofit/>
          </a:bodyPr>
          <a:lstStyle/>
          <a:p>
            <a:r>
              <a:rPr lang="en-US" dirty="0"/>
              <a:t>Start-up specializing in digital point-of-purchase (PoP) advertisement systems</a:t>
            </a:r>
          </a:p>
          <a:p>
            <a:r>
              <a:rPr lang="en-US" dirty="0"/>
              <a:t>Work with grocers and retailers to install tablets in check-out aisles </a:t>
            </a:r>
          </a:p>
          <a:p>
            <a:r>
              <a:rPr lang="en-US" dirty="0"/>
              <a:t>Sell advertisements (still images and/or videos) in 7-second increments on the marketplace</a:t>
            </a:r>
          </a:p>
          <a:p>
            <a:r>
              <a:rPr lang="en-US" dirty="0"/>
              <a:t>Offer dynamic ad slots for specific regions or locations that only run and charge when customers are in the check-out aisle</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30938" y="2529946"/>
            <a:ext cx="4754562" cy="3169708"/>
          </a:xfrm>
        </p:spPr>
      </p:pic>
      <p:sp>
        <p:nvSpPr>
          <p:cNvPr id="6" name="Slide Number Placeholder 5"/>
          <p:cNvSpPr>
            <a:spLocks noGrp="1"/>
          </p:cNvSpPr>
          <p:nvPr>
            <p:ph type="sldNum" sz="quarter" idx="12"/>
          </p:nvPr>
        </p:nvSpPr>
        <p:spPr/>
        <p:txBody>
          <a:bodyPr/>
          <a:lstStyle/>
          <a:p>
            <a:fld id="{3F7797E6-B248-406C-B9DE-003C14E63641}" type="slidenum">
              <a:rPr lang="en-US" smtClean="0"/>
              <a:t>3</a:t>
            </a:fld>
            <a:endParaRPr lang="en-US"/>
          </a:p>
        </p:txBody>
      </p:sp>
    </p:spTree>
    <p:extLst>
      <p:ext uri="{BB962C8B-B14F-4D97-AF65-F5344CB8AC3E}">
        <p14:creationId xmlns:p14="http://schemas.microsoft.com/office/powerpoint/2010/main" val="1326817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Modeling Challenges</a:t>
            </a:r>
          </a:p>
        </p:txBody>
      </p:sp>
      <p:sp>
        <p:nvSpPr>
          <p:cNvPr id="6" name="Content Placeholder 5"/>
          <p:cNvSpPr>
            <a:spLocks noGrp="1"/>
          </p:cNvSpPr>
          <p:nvPr>
            <p:ph sz="half" idx="1"/>
          </p:nvPr>
        </p:nvSpPr>
        <p:spPr>
          <a:xfrm>
            <a:off x="1205344" y="2011680"/>
            <a:ext cx="4754880" cy="4846320"/>
          </a:xfrm>
        </p:spPr>
        <p:txBody>
          <a:bodyPr>
            <a:normAutofit/>
          </a:bodyPr>
          <a:lstStyle/>
          <a:p>
            <a:r>
              <a:rPr lang="en-US" dirty="0"/>
              <a:t>Software issues (deep learning platforms)</a:t>
            </a:r>
          </a:p>
          <a:p>
            <a:pPr lvl="1"/>
            <a:r>
              <a:rPr lang="en-US" dirty="0"/>
              <a:t>Difficult to install</a:t>
            </a:r>
          </a:p>
          <a:p>
            <a:pPr lvl="1"/>
            <a:r>
              <a:rPr lang="en-US" dirty="0"/>
              <a:t>Steep learning curve</a:t>
            </a:r>
          </a:p>
          <a:p>
            <a:r>
              <a:rPr lang="en-US" dirty="0"/>
              <a:t>Quality of images</a:t>
            </a:r>
          </a:p>
          <a:p>
            <a:pPr lvl="1"/>
            <a:r>
              <a:rPr lang="en-US" dirty="0"/>
              <a:t>Low resolution/blurry</a:t>
            </a:r>
          </a:p>
          <a:p>
            <a:pPr lvl="1"/>
            <a:r>
              <a:rPr lang="en-US" dirty="0"/>
              <a:t>Glare</a:t>
            </a:r>
          </a:p>
          <a:p>
            <a:r>
              <a:rPr lang="en-US" dirty="0"/>
              <a:t>Image angles and distances</a:t>
            </a:r>
          </a:p>
          <a:p>
            <a:pPr lvl="1"/>
            <a:r>
              <a:rPr lang="en-US" dirty="0"/>
              <a:t>Rack placement varies for different images</a:t>
            </a:r>
          </a:p>
          <a:p>
            <a:pPr lvl="1"/>
            <a:r>
              <a:rPr lang="en-US" dirty="0"/>
              <a:t>Image does not always capture entire rack </a:t>
            </a:r>
          </a:p>
          <a:p>
            <a:endParaRPr lang="en-US" dirty="0"/>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30</a:t>
            </a:fld>
            <a:endParaRPr lang="en-US"/>
          </a:p>
        </p:txBody>
      </p:sp>
      <p:pic>
        <p:nvPicPr>
          <p:cNvPr id="13" name="Content Placeholder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Tree>
    <p:extLst>
      <p:ext uri="{BB962C8B-B14F-4D97-AF65-F5344CB8AC3E}">
        <p14:creationId xmlns:p14="http://schemas.microsoft.com/office/powerpoint/2010/main" val="2427917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Challenges</a:t>
            </a:r>
          </a:p>
        </p:txBody>
      </p:sp>
      <p:sp>
        <p:nvSpPr>
          <p:cNvPr id="3" name="Content Placeholder 2"/>
          <p:cNvSpPr>
            <a:spLocks noGrp="1"/>
          </p:cNvSpPr>
          <p:nvPr>
            <p:ph sz="half" idx="1"/>
          </p:nvPr>
        </p:nvSpPr>
        <p:spPr>
          <a:xfrm>
            <a:off x="1205344" y="2011680"/>
            <a:ext cx="4754880" cy="4411174"/>
          </a:xfrm>
        </p:spPr>
        <p:txBody>
          <a:bodyPr/>
          <a:lstStyle/>
          <a:p>
            <a:r>
              <a:rPr lang="en-US" dirty="0"/>
              <a:t>Misplaced products (e.g. Reese’s in a Snickers box)</a:t>
            </a:r>
          </a:p>
          <a:p>
            <a:r>
              <a:rPr lang="en-US" dirty="0"/>
              <a:t>Background noise</a:t>
            </a:r>
          </a:p>
          <a:p>
            <a:r>
              <a:rPr lang="en-US" dirty="0"/>
              <a:t>Tablet movement/rotation</a:t>
            </a:r>
          </a:p>
          <a:p>
            <a:pPr lvl="1"/>
            <a:r>
              <a:rPr lang="en-US" dirty="0"/>
              <a:t>Changes location/angle of rack in image</a:t>
            </a:r>
          </a:p>
          <a:p>
            <a:endParaRPr lang="en-US" dirty="0"/>
          </a:p>
          <a:p>
            <a:endParaRPr lang="en-US" dirty="0"/>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
        <p:nvSpPr>
          <p:cNvPr id="5" name="Slide Number Placeholder 4"/>
          <p:cNvSpPr>
            <a:spLocks noGrp="1"/>
          </p:cNvSpPr>
          <p:nvPr>
            <p:ph type="sldNum" sz="quarter" idx="12"/>
          </p:nvPr>
        </p:nvSpPr>
        <p:spPr/>
        <p:txBody>
          <a:bodyPr/>
          <a:lstStyle/>
          <a:p>
            <a:fld id="{3F7797E6-B248-406C-B9DE-003C14E63641}" type="slidenum">
              <a:rPr lang="en-US" smtClean="0"/>
              <a:t>31</a:t>
            </a:fld>
            <a:endParaRPr lang="en-US"/>
          </a:p>
        </p:txBody>
      </p:sp>
    </p:spTree>
    <p:extLst>
      <p:ext uri="{BB962C8B-B14F-4D97-AF65-F5344CB8AC3E}">
        <p14:creationId xmlns:p14="http://schemas.microsoft.com/office/powerpoint/2010/main" val="921852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Slide Number Placeholder 3"/>
          <p:cNvSpPr>
            <a:spLocks noGrp="1"/>
          </p:cNvSpPr>
          <p:nvPr>
            <p:ph type="sldNum" sz="quarter" idx="12"/>
          </p:nvPr>
        </p:nvSpPr>
        <p:spPr/>
        <p:txBody>
          <a:bodyPr/>
          <a:lstStyle/>
          <a:p>
            <a:fld id="{3F7797E6-B248-406C-B9DE-003C14E63641}" type="slidenum">
              <a:rPr lang="en-US" smtClean="0"/>
              <a:t>32</a:t>
            </a:fld>
            <a:endParaRPr lang="en-US"/>
          </a:p>
        </p:txBody>
      </p:sp>
      <p:graphicFrame>
        <p:nvGraphicFramePr>
          <p:cNvPr id="6" name="Diagram 5"/>
          <p:cNvGraphicFramePr/>
          <p:nvPr>
            <p:extLst>
              <p:ext uri="{D42A27DB-BD31-4B8C-83A1-F6EECF244321}">
                <p14:modId xmlns:p14="http://schemas.microsoft.com/office/powerpoint/2010/main" val="2156279586"/>
              </p:ext>
            </p:extLst>
          </p:nvPr>
        </p:nvGraphicFramePr>
        <p:xfrm>
          <a:off x="1202919" y="1792936"/>
          <a:ext cx="9784080" cy="46299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243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nchor="ctr">
            <a:normAutofit/>
          </a:bodyPr>
          <a:lstStyle/>
          <a:p>
            <a:pPr marL="0" indent="0" algn="ctr">
              <a:buNone/>
            </a:pPr>
            <a:r>
              <a:rPr lang="en-US" sz="30000" dirty="0">
                <a:latin typeface="Algerian" panose="04020705040A02060702" pitchFamily="82" charset="0"/>
              </a:rPr>
              <a:t>?</a:t>
            </a:r>
          </a:p>
        </p:txBody>
      </p:sp>
      <p:sp>
        <p:nvSpPr>
          <p:cNvPr id="4" name="Slide Number Placeholder 3"/>
          <p:cNvSpPr>
            <a:spLocks noGrp="1"/>
          </p:cNvSpPr>
          <p:nvPr>
            <p:ph type="sldNum" sz="quarter" idx="12"/>
          </p:nvPr>
        </p:nvSpPr>
        <p:spPr/>
        <p:txBody>
          <a:bodyPr/>
          <a:lstStyle/>
          <a:p>
            <a:fld id="{3F7797E6-B248-406C-B9DE-003C14E63641}" type="slidenum">
              <a:rPr lang="en-US" smtClean="0"/>
              <a:t>33</a:t>
            </a:fld>
            <a:endParaRPr lang="en-US"/>
          </a:p>
        </p:txBody>
      </p:sp>
    </p:spTree>
    <p:extLst>
      <p:ext uri="{BB962C8B-B14F-4D97-AF65-F5344CB8AC3E}">
        <p14:creationId xmlns:p14="http://schemas.microsoft.com/office/powerpoint/2010/main" val="2723283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Paper about ORB: </a:t>
            </a:r>
            <a:r>
              <a:rPr lang="en-US" dirty="0">
                <a:hlinkClick r:id="rId2"/>
              </a:rPr>
              <a:t>http://www.willowgarage.com/sites/default/files/orb_final.pdf</a:t>
            </a:r>
            <a:endParaRPr lang="en-US" dirty="0"/>
          </a:p>
          <a:p>
            <a:pPr lvl="1"/>
            <a:r>
              <a:rPr lang="en-US" dirty="0">
                <a:hlinkClick r:id="rId3"/>
              </a:rPr>
              <a:t>http://docs.opencv.org/3.0-beta/doc/py_tutorials/py_feature2d/py_orb/py_orb.html</a:t>
            </a:r>
            <a:endParaRPr lang="en-US" dirty="0"/>
          </a:p>
          <a:p>
            <a:r>
              <a:rPr lang="en-US" dirty="0"/>
              <a:t>FAST- </a:t>
            </a:r>
            <a:r>
              <a:rPr lang="en-US" dirty="0">
                <a:hlinkClick r:id="rId4"/>
              </a:rPr>
              <a:t>http://docs.opencv.org/3.0-beta/doc/py_tutorials/py_feature2d/py_fast/py_fast.html</a:t>
            </a:r>
            <a:endParaRPr lang="en-US" dirty="0"/>
          </a:p>
          <a:p>
            <a:r>
              <a:rPr lang="en-US" dirty="0"/>
              <a:t>BRIEF - </a:t>
            </a:r>
            <a:r>
              <a:rPr lang="en-US" dirty="0">
                <a:hlinkClick r:id="rId5"/>
              </a:rPr>
              <a:t>http://www.robots.ox.ac.uk/~vgg/rg/papers/CalonderLSF10.pdf</a:t>
            </a:r>
            <a:endParaRPr lang="en-US" dirty="0"/>
          </a:p>
          <a:p>
            <a:pPr lvl="1"/>
            <a:r>
              <a:rPr lang="en-US" dirty="0"/>
              <a:t>http://docs.opencv.org/3.1.0/dc/d7d/tutorial_py_brief.html</a:t>
            </a:r>
          </a:p>
          <a:p>
            <a:r>
              <a:rPr lang="en-US" dirty="0"/>
              <a:t>Animations for Kernel Convolution: </a:t>
            </a:r>
            <a:r>
              <a:rPr lang="en-US" dirty="0">
                <a:hlinkClick r:id="rId6"/>
              </a:rPr>
              <a:t>https://www.youtube.com/watch?v=C_zFhWdM4ic</a:t>
            </a:r>
            <a:r>
              <a:rPr lang="en-US" dirty="0"/>
              <a:t> </a:t>
            </a:r>
          </a:p>
          <a:p>
            <a:r>
              <a:rPr lang="en-US" dirty="0"/>
              <a:t>Animations for Sobel: </a:t>
            </a:r>
            <a:r>
              <a:rPr lang="en-US" dirty="0">
                <a:hlinkClick r:id="rId7"/>
              </a:rPr>
              <a:t>https://www.youtube.com/watch?v=uihBwtPIBxM&amp;t=361s</a:t>
            </a:r>
            <a:r>
              <a:rPr lang="en-US" dirty="0"/>
              <a:t> </a:t>
            </a:r>
          </a:p>
          <a:p>
            <a:r>
              <a:rPr lang="en-US" dirty="0"/>
              <a:t>Animations for Canny: </a:t>
            </a:r>
            <a:r>
              <a:rPr lang="en-US" dirty="0">
                <a:hlinkClick r:id="rId8"/>
              </a:rPr>
              <a:t>https://www.youtube.com/watch?v=sRFM5IEqR2w</a:t>
            </a:r>
            <a:r>
              <a:rPr lang="en-US" dirty="0"/>
              <a:t> </a:t>
            </a:r>
          </a:p>
          <a:p>
            <a:pPr lvl="1"/>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34</a:t>
            </a:fld>
            <a:endParaRPr lang="en-US"/>
          </a:p>
        </p:txBody>
      </p:sp>
    </p:spTree>
    <p:extLst>
      <p:ext uri="{BB962C8B-B14F-4D97-AF65-F5344CB8AC3E}">
        <p14:creationId xmlns:p14="http://schemas.microsoft.com/office/powerpoint/2010/main" val="84198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Case</a:t>
            </a:r>
          </a:p>
        </p:txBody>
      </p:sp>
      <p:sp>
        <p:nvSpPr>
          <p:cNvPr id="3" name="Content Placeholder 2"/>
          <p:cNvSpPr>
            <a:spLocks noGrp="1"/>
          </p:cNvSpPr>
          <p:nvPr>
            <p:ph idx="1"/>
          </p:nvPr>
        </p:nvSpPr>
        <p:spPr>
          <a:xfrm>
            <a:off x="1202919" y="2011680"/>
            <a:ext cx="9784080" cy="4411174"/>
          </a:xfrm>
        </p:spPr>
        <p:txBody>
          <a:bodyPr/>
          <a:lstStyle/>
          <a:p>
            <a:r>
              <a:rPr lang="en-US" dirty="0"/>
              <a:t>PoP rack is a major revenue generator for retailers</a:t>
            </a:r>
          </a:p>
          <a:p>
            <a:pPr lvl="1"/>
            <a:r>
              <a:rPr lang="en-US" dirty="0"/>
              <a:t>Nets on average $24,000 per rack per year</a:t>
            </a:r>
          </a:p>
          <a:p>
            <a:pPr lvl="1"/>
            <a:r>
              <a:rPr lang="en-US" dirty="0"/>
              <a:t>10% of this is lost from out-of-stock product</a:t>
            </a:r>
          </a:p>
          <a:p>
            <a:r>
              <a:rPr lang="en-US" dirty="0"/>
              <a:t>Retailers face a significant challenge keeping their PoP racks stocked and in compliance with product placement agreements</a:t>
            </a:r>
          </a:p>
          <a:p>
            <a:r>
              <a:rPr lang="en-US" dirty="0"/>
              <a:t>PopSpots already has tablets in place with cameras pointed directly at racks used primarily for customer “look” tracking</a:t>
            </a:r>
          </a:p>
          <a:p>
            <a:r>
              <a:rPr lang="en-US" dirty="0"/>
              <a:t>Stock check service would incur limited costs beyond its development and position well with the company’s long-term strategy of leveraging innovative technology to create value at retailer’s PoP</a:t>
            </a:r>
          </a:p>
        </p:txBody>
      </p:sp>
      <p:sp>
        <p:nvSpPr>
          <p:cNvPr id="4" name="Slide Number Placeholder 3"/>
          <p:cNvSpPr>
            <a:spLocks noGrp="1"/>
          </p:cNvSpPr>
          <p:nvPr>
            <p:ph type="sldNum" sz="quarter" idx="12"/>
          </p:nvPr>
        </p:nvSpPr>
        <p:spPr/>
        <p:txBody>
          <a:bodyPr/>
          <a:lstStyle/>
          <a:p>
            <a:fld id="{3F7797E6-B248-406C-B9DE-003C14E63641}" type="slidenum">
              <a:rPr lang="en-US" smtClean="0"/>
              <a:t>4</a:t>
            </a:fld>
            <a:endParaRPr lang="en-US"/>
          </a:p>
        </p:txBody>
      </p:sp>
    </p:spTree>
    <p:extLst>
      <p:ext uri="{BB962C8B-B14F-4D97-AF65-F5344CB8AC3E}">
        <p14:creationId xmlns:p14="http://schemas.microsoft.com/office/powerpoint/2010/main" val="3595121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34665735"/>
              </p:ext>
            </p:extLst>
          </p:nvPr>
        </p:nvGraphicFramePr>
        <p:xfrm>
          <a:off x="1202919" y="2011680"/>
          <a:ext cx="9784080" cy="4206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3F7797E6-B248-406C-B9DE-003C14E63641}" type="slidenum">
              <a:rPr lang="en-US" smtClean="0"/>
              <a:t>5</a:t>
            </a:fld>
            <a:endParaRPr lang="en-US"/>
          </a:p>
        </p:txBody>
      </p:sp>
    </p:spTree>
    <p:extLst>
      <p:ext uri="{BB962C8B-B14F-4D97-AF65-F5344CB8AC3E}">
        <p14:creationId xmlns:p14="http://schemas.microsoft.com/office/powerpoint/2010/main" val="18833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a:xfrm>
            <a:off x="1202919" y="284176"/>
            <a:ext cx="9784080" cy="1508760"/>
          </a:xfrm>
        </p:spPr>
        <p:txBody>
          <a:bodyPr/>
          <a:lstStyle/>
          <a:p>
            <a:r>
              <a:rPr lang="en-US" dirty="0"/>
              <a:t>Data Scope</a:t>
            </a:r>
          </a:p>
        </p:txBody>
      </p:sp>
      <p:sp>
        <p:nvSpPr>
          <p:cNvPr id="12" name="Content Placeholder 4"/>
          <p:cNvSpPr>
            <a:spLocks noGrp="1"/>
          </p:cNvSpPr>
          <p:nvPr>
            <p:ph sz="half" idx="1"/>
          </p:nvPr>
        </p:nvSpPr>
        <p:spPr>
          <a:xfrm>
            <a:off x="1205344" y="2011680"/>
            <a:ext cx="4754880" cy="4411174"/>
          </a:xfrm>
        </p:spPr>
        <p:txBody>
          <a:bodyPr>
            <a:normAutofit/>
          </a:bodyPr>
          <a:lstStyle/>
          <a:p>
            <a:r>
              <a:rPr lang="en-US" dirty="0"/>
              <a:t>4 images per day of 25 racks at 10 grocery stores taken over 10 business days (~10,000 total images)</a:t>
            </a:r>
          </a:p>
          <a:p>
            <a:r>
              <a:rPr lang="en-US" dirty="0"/>
              <a:t>~30 SKUs per rack (~300,000 SKUs)</a:t>
            </a:r>
          </a:p>
          <a:p>
            <a:r>
              <a:rPr lang="en-US" dirty="0"/>
              <a:t>Raw pixels per image: 640 x 480</a:t>
            </a:r>
          </a:p>
          <a:p>
            <a:r>
              <a:rPr lang="en-US" dirty="0"/>
              <a:t>Pixels in raw dataset: 3,072,000,000</a:t>
            </a:r>
          </a:p>
          <a:p>
            <a:r>
              <a:rPr lang="en-US" dirty="0"/>
              <a:t>Training data of ~10 images per unique SKU</a:t>
            </a:r>
          </a:p>
          <a:p>
            <a:pPr lvl="1"/>
            <a:r>
              <a:rPr lang="en-US" dirty="0"/>
              <a:t>Compiled using scraper to pull product images from Bing</a:t>
            </a:r>
          </a:p>
        </p:txBody>
      </p:sp>
      <p:pic>
        <p:nvPicPr>
          <p:cNvPr id="13" name="Content Placeholder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9800237" y="2916441"/>
            <a:ext cx="1598418" cy="1198814"/>
          </a:xfrm>
        </p:spPr>
      </p:pic>
      <p:sp>
        <p:nvSpPr>
          <p:cNvPr id="14" name="Slide Number Placeholder 9"/>
          <p:cNvSpPr>
            <a:spLocks noGrp="1"/>
          </p:cNvSpPr>
          <p:nvPr>
            <p:ph type="sldNum" sz="quarter" idx="12"/>
          </p:nvPr>
        </p:nvSpPr>
        <p:spPr>
          <a:xfrm>
            <a:off x="10658927" y="6422854"/>
            <a:ext cx="946264" cy="365125"/>
          </a:xfrm>
        </p:spPr>
        <p:txBody>
          <a:bodyPr/>
          <a:lstStyle/>
          <a:p>
            <a:fld id="{3F7797E6-B248-406C-B9DE-003C14E63641}" type="slidenum">
              <a:rPr lang="en-US" smtClean="0"/>
              <a:t>6</a:t>
            </a:fld>
            <a:endParaRPr lang="en-US"/>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4000" y="2915983"/>
            <a:ext cx="1597818" cy="1198364"/>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98333" y="4114347"/>
            <a:ext cx="1597818" cy="1198363"/>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02418" y="4115256"/>
            <a:ext cx="1597819" cy="1198364"/>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04000" y="4114347"/>
            <a:ext cx="1597818" cy="1198364"/>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2122" y="2916439"/>
            <a:ext cx="1597815" cy="1198361"/>
          </a:xfrm>
          <a:prstGeom prst="rect">
            <a:avLst/>
          </a:prstGeom>
        </p:spPr>
      </p:pic>
    </p:spTree>
    <p:extLst>
      <p:ext uri="{BB962C8B-B14F-4D97-AF65-F5344CB8AC3E}">
        <p14:creationId xmlns:p14="http://schemas.microsoft.com/office/powerpoint/2010/main" val="2603857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OpenCV | Open Source Computer vision software </a:t>
            </a:r>
          </a:p>
        </p:txBody>
      </p:sp>
      <p:sp>
        <p:nvSpPr>
          <p:cNvPr id="7" name="Content Placeholder 6"/>
          <p:cNvSpPr>
            <a:spLocks noGrp="1"/>
          </p:cNvSpPr>
          <p:nvPr>
            <p:ph idx="1"/>
          </p:nvPr>
        </p:nvSpPr>
        <p:spPr>
          <a:xfrm>
            <a:off x="1202919" y="2011680"/>
            <a:ext cx="9784080" cy="4411174"/>
          </a:xfrm>
        </p:spPr>
        <p:txBody>
          <a:bodyPr>
            <a:normAutofit/>
          </a:bodyPr>
          <a:lstStyle/>
          <a:p>
            <a:r>
              <a:rPr lang="en-US" dirty="0"/>
              <a:t>Library of programming functions mainly aimed at real-time computer vision</a:t>
            </a:r>
          </a:p>
          <a:p>
            <a:pPr lvl="1"/>
            <a:r>
              <a:rPr lang="en-US" dirty="0"/>
              <a:t>More than 2500 optimized algorithms</a:t>
            </a:r>
          </a:p>
          <a:p>
            <a:pPr lvl="1"/>
            <a:r>
              <a:rPr lang="en-US" dirty="0"/>
              <a:t>Includes comprehensive set of both classic and state-of-the-art computer vision and machine learning algorithms</a:t>
            </a:r>
          </a:p>
          <a:p>
            <a:r>
              <a:rPr lang="en-US" dirty="0"/>
              <a:t>Built to provide a common infrastructure for computer vision applications and to accelerate the use of machine perception in commercial products</a:t>
            </a:r>
          </a:p>
          <a:p>
            <a:pPr lvl="1"/>
            <a:r>
              <a:rPr lang="en-US" dirty="0"/>
              <a:t>Started as Intel research initiative</a:t>
            </a:r>
          </a:p>
          <a:p>
            <a:r>
              <a:rPr lang="en-US" dirty="0"/>
              <a:t>C++, C, Python, and Java interfaces</a:t>
            </a:r>
          </a:p>
          <a:p>
            <a:r>
              <a:rPr lang="en-US" dirty="0"/>
              <a:t>Supports Windows, Linux, Mac OS, iOS, and Android</a:t>
            </a:r>
          </a:p>
          <a:p>
            <a:pPr marL="0" indent="0">
              <a:buNone/>
            </a:pPr>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7</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5239" y="4503102"/>
            <a:ext cx="2173688" cy="1919752"/>
          </a:xfrm>
          <a:prstGeom prst="rect">
            <a:avLst/>
          </a:prstGeom>
        </p:spPr>
      </p:pic>
    </p:spTree>
    <p:extLst>
      <p:ext uri="{BB962C8B-B14F-4D97-AF65-F5344CB8AC3E}">
        <p14:creationId xmlns:p14="http://schemas.microsoft.com/office/powerpoint/2010/main" val="3068611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10402272" cy="1508760"/>
          </a:xfrm>
        </p:spPr>
        <p:txBody>
          <a:bodyPr/>
          <a:lstStyle/>
          <a:p>
            <a:r>
              <a:rPr lang="en-US" dirty="0"/>
              <a:t>Image preprocessing – image denoising</a:t>
            </a:r>
          </a:p>
        </p:txBody>
      </p:sp>
      <p:sp>
        <p:nvSpPr>
          <p:cNvPr id="3" name="Content Placeholder 2"/>
          <p:cNvSpPr>
            <a:spLocks noGrp="1"/>
          </p:cNvSpPr>
          <p:nvPr>
            <p:ph sz="half" idx="1"/>
          </p:nvPr>
        </p:nvSpPr>
        <p:spPr>
          <a:xfrm>
            <a:off x="1205344" y="2011680"/>
            <a:ext cx="6278821" cy="4411174"/>
          </a:xfrm>
        </p:spPr>
        <p:txBody>
          <a:bodyPr>
            <a:normAutofit lnSpcReduction="10000"/>
          </a:bodyPr>
          <a:lstStyle/>
          <a:p>
            <a:r>
              <a:rPr lang="en-US" dirty="0"/>
              <a:t>Non-Local Means Denoising: </a:t>
            </a:r>
          </a:p>
          <a:p>
            <a:pPr marL="685800" lvl="1" indent="-457200">
              <a:buFont typeface="+mj-lt"/>
              <a:buAutoNum type="arabicPeriod"/>
            </a:pPr>
            <a:r>
              <a:rPr lang="en-US" dirty="0"/>
              <a:t>Take small window around a pixel</a:t>
            </a:r>
          </a:p>
          <a:p>
            <a:pPr marL="685800" lvl="1" indent="-457200">
              <a:buFont typeface="+mj-lt"/>
              <a:buAutoNum type="arabicPeriod"/>
            </a:pPr>
            <a:r>
              <a:rPr lang="en-US" dirty="0"/>
              <a:t>Search for similar windows in the image</a:t>
            </a:r>
          </a:p>
          <a:p>
            <a:pPr marL="685800" lvl="1" indent="-457200">
              <a:buFont typeface="+mj-lt"/>
              <a:buAutoNum type="arabicPeriod"/>
            </a:pPr>
            <a:r>
              <a:rPr lang="en-US" dirty="0"/>
              <a:t>Average all the windows</a:t>
            </a:r>
          </a:p>
          <a:p>
            <a:pPr marL="685800" lvl="1" indent="-457200">
              <a:buFont typeface="+mj-lt"/>
              <a:buAutoNum type="arabicPeriod"/>
            </a:pPr>
            <a:r>
              <a:rPr lang="en-US" dirty="0"/>
              <a:t>Replace the pixel with result </a:t>
            </a:r>
          </a:p>
          <a:p>
            <a:r>
              <a:rPr lang="en-US" dirty="0"/>
              <a:t>Basically smooths the image, but makes it more blurry</a:t>
            </a:r>
          </a:p>
          <a:p>
            <a:pPr marL="0" indent="0">
              <a:buNone/>
            </a:pPr>
            <a:endParaRPr lang="en-US" dirty="0"/>
          </a:p>
          <a:p>
            <a:pPr marL="0" indent="0">
              <a:buNone/>
            </a:pPr>
            <a:r>
              <a:rPr lang="en-US" dirty="0"/>
              <a:t>Note: Interestingly, it didn’t seem to make much of a difference, even when trying to tune the denoising parameters </a:t>
            </a:r>
          </a:p>
          <a:p>
            <a:r>
              <a:rPr lang="en-US" dirty="0"/>
              <a:t>May be due to low res nature of our images</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8</a:t>
            </a:fld>
            <a:endParaRPr lang="en-US"/>
          </a:p>
        </p:txBody>
      </p:sp>
      <p:pic>
        <p:nvPicPr>
          <p:cNvPr id="6" name="Content Placeholder 5"/>
          <p:cNvPicPr>
            <a:picLocks noGrp="1" noChangeAspect="1"/>
          </p:cNvPicPr>
          <p:nvPr>
            <p:ph sz="half" idx="2"/>
          </p:nvPr>
        </p:nvPicPr>
        <p:blipFill>
          <a:blip r:embed="rId3"/>
          <a:stretch>
            <a:fillRect/>
          </a:stretch>
        </p:blipFill>
        <p:spPr>
          <a:xfrm>
            <a:off x="7777074" y="2033588"/>
            <a:ext cx="3209925" cy="4162425"/>
          </a:xfrm>
          <a:prstGeom prst="rect">
            <a:avLst/>
          </a:prstGeom>
        </p:spPr>
      </p:pic>
    </p:spTree>
    <p:extLst>
      <p:ext uri="{BB962C8B-B14F-4D97-AF65-F5344CB8AC3E}">
        <p14:creationId xmlns:p14="http://schemas.microsoft.com/office/powerpoint/2010/main" val="3795457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Approach #1:  template matching</a:t>
            </a:r>
          </a:p>
        </p:txBody>
      </p:sp>
      <p:sp>
        <p:nvSpPr>
          <p:cNvPr id="7" name="Text Placeholder 6"/>
          <p:cNvSpPr>
            <a:spLocks noGrp="1"/>
          </p:cNvSpPr>
          <p:nvPr>
            <p:ph type="body" idx="1"/>
          </p:nvPr>
        </p:nvSpPr>
        <p:spPr>
          <a:xfrm>
            <a:off x="1207008" y="3163511"/>
            <a:ext cx="4754880" cy="743094"/>
          </a:xfrm>
        </p:spPr>
        <p:txBody>
          <a:bodyPr/>
          <a:lstStyle/>
          <a:p>
            <a:pPr algn="ctr"/>
            <a:r>
              <a:rPr lang="en-US" dirty="0"/>
              <a:t>Image</a:t>
            </a:r>
          </a:p>
        </p:txBody>
      </p:sp>
      <p:sp>
        <p:nvSpPr>
          <p:cNvPr id="9" name="Text Placeholder 8"/>
          <p:cNvSpPr>
            <a:spLocks noGrp="1"/>
          </p:cNvSpPr>
          <p:nvPr>
            <p:ph type="body" sz="quarter" idx="3"/>
          </p:nvPr>
        </p:nvSpPr>
        <p:spPr>
          <a:xfrm>
            <a:off x="6231230" y="3163511"/>
            <a:ext cx="4754880" cy="743094"/>
          </a:xfrm>
        </p:spPr>
        <p:txBody>
          <a:bodyPr/>
          <a:lstStyle/>
          <a:p>
            <a:pPr algn="ctr"/>
            <a:r>
              <a:rPr lang="en-US" dirty="0"/>
              <a:t>Template</a:t>
            </a:r>
          </a:p>
        </p:txBody>
      </p:sp>
      <p:sp>
        <p:nvSpPr>
          <p:cNvPr id="5" name="Slide Number Placeholder 4"/>
          <p:cNvSpPr>
            <a:spLocks noGrp="1"/>
          </p:cNvSpPr>
          <p:nvPr>
            <p:ph type="sldNum" sz="quarter" idx="12"/>
          </p:nvPr>
        </p:nvSpPr>
        <p:spPr/>
        <p:txBody>
          <a:bodyPr/>
          <a:lstStyle/>
          <a:p>
            <a:fld id="{3F7797E6-B248-406C-B9DE-003C14E63641}" type="slidenum">
              <a:rPr lang="en-US" smtClean="0"/>
              <a:t>9</a:t>
            </a:fld>
            <a:endParaRPr lang="en-US"/>
          </a:p>
        </p:txBody>
      </p:sp>
      <p:pic>
        <p:nvPicPr>
          <p:cNvPr id="11" name="Content Placeholder 10"/>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23186" y="4060449"/>
            <a:ext cx="4122777" cy="2362405"/>
          </a:xfrm>
          <a:prstGeom prst="rect">
            <a:avLst/>
          </a:prstGeom>
        </p:spPr>
      </p:pic>
      <p:pic>
        <p:nvPicPr>
          <p:cNvPr id="12" name="Content Placeholder 11"/>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010121" y="4060448"/>
            <a:ext cx="3197366" cy="2363271"/>
          </a:xfrm>
          <a:prstGeom prst="rect">
            <a:avLst/>
          </a:prstGeom>
        </p:spPr>
      </p:pic>
      <p:sp>
        <p:nvSpPr>
          <p:cNvPr id="17" name="Text Placeholder 6"/>
          <p:cNvSpPr txBox="1">
            <a:spLocks/>
          </p:cNvSpPr>
          <p:nvPr/>
        </p:nvSpPr>
        <p:spPr>
          <a:xfrm>
            <a:off x="1207008" y="1894995"/>
            <a:ext cx="9779102" cy="126851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tx1"/>
              </a:buClr>
              <a:buFont typeface="Wingdings" pitchFamily="2" charset="2"/>
              <a:buNone/>
              <a:defRPr sz="2100" b="1"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tx1"/>
              </a:buClr>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tx1"/>
              </a:buClr>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9pPr>
          </a:lstStyle>
          <a:p>
            <a:r>
              <a:rPr lang="en-US" dirty="0"/>
              <a:t>This method of object detection simply slides the template image over the input image (as in 2D convolution) and compares the template and patch of input image under the template image.</a:t>
            </a:r>
          </a:p>
        </p:txBody>
      </p:sp>
    </p:spTree>
    <p:extLst>
      <p:ext uri="{BB962C8B-B14F-4D97-AF65-F5344CB8AC3E}">
        <p14:creationId xmlns:p14="http://schemas.microsoft.com/office/powerpoint/2010/main" val="3842961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1082</TotalTime>
  <Words>1721</Words>
  <Application>Microsoft Office PowerPoint</Application>
  <PresentationFormat>Widescreen</PresentationFormat>
  <Paragraphs>301</Paragraphs>
  <Slides>34</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Algerian</vt:lpstr>
      <vt:lpstr>Arial</vt:lpstr>
      <vt:lpstr>Calibri</vt:lpstr>
      <vt:lpstr>Corbel</vt:lpstr>
      <vt:lpstr>Wingdings</vt:lpstr>
      <vt:lpstr>Wingdings 2</vt:lpstr>
      <vt:lpstr>Banded</vt:lpstr>
      <vt:lpstr>Automating PoP Stock Check via Deep Learning</vt:lpstr>
      <vt:lpstr>Presentation Outline</vt:lpstr>
      <vt:lpstr>PopSpots</vt:lpstr>
      <vt:lpstr>Business Case</vt:lpstr>
      <vt:lpstr>Objectives</vt:lpstr>
      <vt:lpstr>Data Scope</vt:lpstr>
      <vt:lpstr>OpenCV | Open Source Computer vision software </vt:lpstr>
      <vt:lpstr>Image preprocessing – image denoising</vt:lpstr>
      <vt:lpstr>Approach #1:  template matching</vt:lpstr>
      <vt:lpstr>Template matching | example output</vt:lpstr>
      <vt:lpstr>Kernel Convolution</vt:lpstr>
      <vt:lpstr>Sobel Edge Detection</vt:lpstr>
      <vt:lpstr>Sobel Edge detection</vt:lpstr>
      <vt:lpstr>Canny Edge Detection</vt:lpstr>
      <vt:lpstr>Canny edge detection</vt:lpstr>
      <vt:lpstr>Canny Edge Detection |  Hysteresis thresholding</vt:lpstr>
      <vt:lpstr>Sobel and Canny edge detection</vt:lpstr>
      <vt:lpstr>Template matching | example output with edges</vt:lpstr>
      <vt:lpstr>issues with template matching</vt:lpstr>
      <vt:lpstr>Pseudo-scale-invariance</vt:lpstr>
      <vt:lpstr>Pseudo-rotation-invariance</vt:lpstr>
      <vt:lpstr>ORB (Oriented-FASt and rotated-brief) algorithm</vt:lpstr>
      <vt:lpstr>Example of using ORB for feature matching</vt:lpstr>
      <vt:lpstr>Template Matching | Findings</vt:lpstr>
      <vt:lpstr>Approach #2: Deep Learning</vt:lpstr>
      <vt:lpstr>Deep Learning | software Comparison</vt:lpstr>
      <vt:lpstr>Deep Learning | Tool Selection</vt:lpstr>
      <vt:lpstr>Deep LEARNING | Model Selection</vt:lpstr>
      <vt:lpstr>Deep LEARNING | Faster R-CNN</vt:lpstr>
      <vt:lpstr>Modeling Challenges</vt:lpstr>
      <vt:lpstr>Implementation Challenges</vt:lpstr>
      <vt:lpstr>NEXT STEPS</vt:lpstr>
      <vt:lpstr>Questions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PoP Stock Check via Deep Learning</dc:title>
  <dc:creator>Brooks Beckelman</dc:creator>
  <cp:lastModifiedBy>Brooks Beckelman</cp:lastModifiedBy>
  <cp:revision>76</cp:revision>
  <dcterms:created xsi:type="dcterms:W3CDTF">2016-11-26T23:58:17Z</dcterms:created>
  <dcterms:modified xsi:type="dcterms:W3CDTF">2016-11-30T16:19:57Z</dcterms:modified>
</cp:coreProperties>
</file>